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00A894-CE27-482C-A8EB-E12B22AAE809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00AEDED-A645-4AF9-A9D3-8C4C3F02247B}">
      <dgm:prSet phldrT="[Text]"/>
      <dgm:spPr>
        <a:solidFill>
          <a:srgbClr val="FFC000"/>
        </a:solidFill>
        <a:effectLst>
          <a:outerShdw blurRad="127000" dist="1270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Online </a:t>
          </a:r>
          <a:endParaRPr lang="en-GB" dirty="0"/>
        </a:p>
      </dgm:t>
    </dgm:pt>
    <dgm:pt modelId="{363221E0-F6A3-48EB-ADD4-153E332FDCCA}" type="parTrans" cxnId="{67B59364-E514-4112-B3FD-98CE3DBC976A}">
      <dgm:prSet/>
      <dgm:spPr/>
      <dgm:t>
        <a:bodyPr/>
        <a:lstStyle/>
        <a:p>
          <a:endParaRPr lang="en-GB"/>
        </a:p>
      </dgm:t>
    </dgm:pt>
    <dgm:pt modelId="{11B92D71-A870-4ECA-9E7E-86343AAA26A0}" type="sibTrans" cxnId="{67B59364-E514-4112-B3FD-98CE3DBC976A}">
      <dgm:prSet/>
      <dgm:spPr/>
      <dgm:t>
        <a:bodyPr/>
        <a:lstStyle/>
        <a:p>
          <a:endParaRPr lang="en-GB"/>
        </a:p>
      </dgm:t>
    </dgm:pt>
    <dgm:pt modelId="{B3C861BB-3CEB-4916-BB57-9D8D69935156}">
      <dgm:prSet phldrT="[Text]"/>
      <dgm:spPr/>
      <dgm:t>
        <a:bodyPr/>
        <a:lstStyle/>
        <a:p>
          <a:r>
            <a:rPr lang="en-US" dirty="0"/>
            <a:t> Online Job Board </a:t>
          </a:r>
          <a:endParaRPr lang="en-GB" dirty="0"/>
        </a:p>
      </dgm:t>
    </dgm:pt>
    <dgm:pt modelId="{240ABC43-3719-446C-A25C-3C8FF88C2A84}" type="parTrans" cxnId="{DAE2B256-8DA6-43EC-AEC2-6B3CAA065260}">
      <dgm:prSet/>
      <dgm:spPr/>
      <dgm:t>
        <a:bodyPr/>
        <a:lstStyle/>
        <a:p>
          <a:endParaRPr lang="en-GB"/>
        </a:p>
      </dgm:t>
    </dgm:pt>
    <dgm:pt modelId="{6D3670CF-A861-45FC-A76D-592BF9A0E421}" type="sibTrans" cxnId="{DAE2B256-8DA6-43EC-AEC2-6B3CAA065260}">
      <dgm:prSet/>
      <dgm:spPr/>
      <dgm:t>
        <a:bodyPr/>
        <a:lstStyle/>
        <a:p>
          <a:endParaRPr lang="en-GB"/>
        </a:p>
      </dgm:t>
    </dgm:pt>
    <dgm:pt modelId="{A8EEA1F4-36DA-4988-9E22-2EE35EF021FB}">
      <dgm:prSet phldrT="[Text]"/>
      <dgm:spPr/>
      <dgm:t>
        <a:bodyPr/>
        <a:lstStyle/>
        <a:p>
          <a:r>
            <a:rPr lang="en-US" dirty="0"/>
            <a:t>Social Media </a:t>
          </a:r>
          <a:endParaRPr lang="en-GB" dirty="0"/>
        </a:p>
      </dgm:t>
    </dgm:pt>
    <dgm:pt modelId="{B5F9F636-F3B7-475F-BD17-F92DB3579CF7}" type="parTrans" cxnId="{6B92EC89-DDE1-4E6D-8CA5-B75D6BE3B42B}">
      <dgm:prSet/>
      <dgm:spPr/>
      <dgm:t>
        <a:bodyPr/>
        <a:lstStyle/>
        <a:p>
          <a:endParaRPr lang="en-GB"/>
        </a:p>
      </dgm:t>
    </dgm:pt>
    <dgm:pt modelId="{CBFFAC2C-9D3E-4972-A0D0-0E96C739A39C}" type="sibTrans" cxnId="{6B92EC89-DDE1-4E6D-8CA5-B75D6BE3B42B}">
      <dgm:prSet/>
      <dgm:spPr/>
      <dgm:t>
        <a:bodyPr/>
        <a:lstStyle/>
        <a:p>
          <a:endParaRPr lang="en-GB"/>
        </a:p>
      </dgm:t>
    </dgm:pt>
    <dgm:pt modelId="{76CE7D19-CB02-4AF1-A32D-3223C01D331A}">
      <dgm:prSet phldrT="[Text]"/>
      <dgm:spPr>
        <a:effectLst>
          <a:outerShdw blurRad="127000" dist="1270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Offline  </a:t>
          </a:r>
          <a:endParaRPr lang="en-GB" dirty="0"/>
        </a:p>
      </dgm:t>
    </dgm:pt>
    <dgm:pt modelId="{FD1A2DDD-46AB-440F-A57F-DF9FECEB5BAA}" type="parTrans" cxnId="{723AC56E-55D8-438A-B24A-222EEBBD932C}">
      <dgm:prSet/>
      <dgm:spPr/>
      <dgm:t>
        <a:bodyPr/>
        <a:lstStyle/>
        <a:p>
          <a:endParaRPr lang="en-GB"/>
        </a:p>
      </dgm:t>
    </dgm:pt>
    <dgm:pt modelId="{6095FFDD-7931-4025-A0F4-D5CFDE2B3E33}" type="sibTrans" cxnId="{723AC56E-55D8-438A-B24A-222EEBBD932C}">
      <dgm:prSet/>
      <dgm:spPr/>
      <dgm:t>
        <a:bodyPr/>
        <a:lstStyle/>
        <a:p>
          <a:endParaRPr lang="en-GB"/>
        </a:p>
      </dgm:t>
    </dgm:pt>
    <dgm:pt modelId="{0D00B655-7E11-4BBA-9D49-7D39EDBE8B09}">
      <dgm:prSet phldrT="[Text]"/>
      <dgm:spPr/>
      <dgm:t>
        <a:bodyPr/>
        <a:lstStyle/>
        <a:p>
          <a:r>
            <a:rPr lang="en-US" dirty="0"/>
            <a:t>School </a:t>
          </a:r>
          <a:endParaRPr lang="en-GB" dirty="0"/>
        </a:p>
      </dgm:t>
    </dgm:pt>
    <dgm:pt modelId="{EB6281DA-8D60-4BB0-9CB5-D3B7741C9C96}" type="parTrans" cxnId="{6E98CD1A-C212-43E1-9711-054796FC4B98}">
      <dgm:prSet/>
      <dgm:spPr/>
      <dgm:t>
        <a:bodyPr/>
        <a:lstStyle/>
        <a:p>
          <a:endParaRPr lang="en-GB"/>
        </a:p>
      </dgm:t>
    </dgm:pt>
    <dgm:pt modelId="{789FF5C9-D711-4C79-A6C7-98CC37BAE48F}" type="sibTrans" cxnId="{6E98CD1A-C212-43E1-9711-054796FC4B98}">
      <dgm:prSet/>
      <dgm:spPr/>
      <dgm:t>
        <a:bodyPr/>
        <a:lstStyle/>
        <a:p>
          <a:endParaRPr lang="en-GB"/>
        </a:p>
      </dgm:t>
    </dgm:pt>
    <dgm:pt modelId="{1413B3A6-F0D4-45DD-A6D4-E5468B70420A}">
      <dgm:prSet phldrT="[Text]"/>
      <dgm:spPr/>
      <dgm:t>
        <a:bodyPr/>
        <a:lstStyle/>
        <a:p>
          <a:r>
            <a:rPr lang="en-US" dirty="0"/>
            <a:t>Events</a:t>
          </a:r>
          <a:endParaRPr lang="en-GB" dirty="0"/>
        </a:p>
      </dgm:t>
    </dgm:pt>
    <dgm:pt modelId="{9B46DDC2-684A-4D3B-886A-4BCD05B9FBAE}" type="parTrans" cxnId="{2636E0A8-7D83-4BA9-BA8C-533E18DAE21A}">
      <dgm:prSet/>
      <dgm:spPr/>
      <dgm:t>
        <a:bodyPr/>
        <a:lstStyle/>
        <a:p>
          <a:endParaRPr lang="en-GB"/>
        </a:p>
      </dgm:t>
    </dgm:pt>
    <dgm:pt modelId="{80C62843-D2C3-4004-9537-DC6F84E9F590}" type="sibTrans" cxnId="{2636E0A8-7D83-4BA9-BA8C-533E18DAE21A}">
      <dgm:prSet/>
      <dgm:spPr/>
      <dgm:t>
        <a:bodyPr/>
        <a:lstStyle/>
        <a:p>
          <a:endParaRPr lang="en-GB"/>
        </a:p>
      </dgm:t>
    </dgm:pt>
    <dgm:pt modelId="{FB874F50-56FE-45D4-A4E5-273F823B0322}">
      <dgm:prSet phldrT="[Text]"/>
      <dgm:spPr/>
      <dgm:t>
        <a:bodyPr/>
        <a:lstStyle/>
        <a:p>
          <a:r>
            <a:rPr lang="en-US" dirty="0"/>
            <a:t>Connections</a:t>
          </a:r>
          <a:endParaRPr lang="en-GB" dirty="0"/>
        </a:p>
      </dgm:t>
    </dgm:pt>
    <dgm:pt modelId="{6224F22F-2441-45C4-ABA4-03FCCDA24B4D}" type="parTrans" cxnId="{CE096BD3-15DE-4FD9-8440-0B0080886485}">
      <dgm:prSet/>
      <dgm:spPr/>
      <dgm:t>
        <a:bodyPr/>
        <a:lstStyle/>
        <a:p>
          <a:endParaRPr lang="en-GB"/>
        </a:p>
      </dgm:t>
    </dgm:pt>
    <dgm:pt modelId="{9DDDE691-9296-46A4-B4D6-8707C91CC9D8}" type="sibTrans" cxnId="{CE096BD3-15DE-4FD9-8440-0B0080886485}">
      <dgm:prSet/>
      <dgm:spPr/>
      <dgm:t>
        <a:bodyPr/>
        <a:lstStyle/>
        <a:p>
          <a:endParaRPr lang="en-GB"/>
        </a:p>
      </dgm:t>
    </dgm:pt>
    <dgm:pt modelId="{B2BE8727-86FA-47D9-8362-DD5C646D85B5}">
      <dgm:prSet phldrT="[Text]"/>
      <dgm:spPr/>
      <dgm:t>
        <a:bodyPr/>
        <a:lstStyle/>
        <a:p>
          <a:r>
            <a:rPr lang="en-US" dirty="0"/>
            <a:t>Recruitment Agencies</a:t>
          </a:r>
          <a:endParaRPr lang="en-GB" dirty="0"/>
        </a:p>
      </dgm:t>
    </dgm:pt>
    <dgm:pt modelId="{C55B366A-0222-4F9D-A953-6DA68ECF8864}" type="parTrans" cxnId="{647834DC-64B1-423E-8F3E-6B66B67E8DD5}">
      <dgm:prSet/>
      <dgm:spPr/>
      <dgm:t>
        <a:bodyPr/>
        <a:lstStyle/>
        <a:p>
          <a:endParaRPr lang="en-GB"/>
        </a:p>
      </dgm:t>
    </dgm:pt>
    <dgm:pt modelId="{E73F0FCC-A5A0-4F28-B930-EFC4F7C9AA00}" type="sibTrans" cxnId="{647834DC-64B1-423E-8F3E-6B66B67E8DD5}">
      <dgm:prSet/>
      <dgm:spPr/>
      <dgm:t>
        <a:bodyPr/>
        <a:lstStyle/>
        <a:p>
          <a:endParaRPr lang="en-GB"/>
        </a:p>
      </dgm:t>
    </dgm:pt>
    <dgm:pt modelId="{76D84646-1F7D-430A-9E12-888454D22EC4}">
      <dgm:prSet phldrT="[Text]"/>
      <dgm:spPr/>
      <dgm:t>
        <a:bodyPr/>
        <a:lstStyle/>
        <a:p>
          <a:r>
            <a:rPr lang="en-US" dirty="0"/>
            <a:t>Company’s website </a:t>
          </a:r>
          <a:endParaRPr lang="en-GB" dirty="0"/>
        </a:p>
      </dgm:t>
    </dgm:pt>
    <dgm:pt modelId="{FE2A0AB3-CB7F-409F-9C75-3598899AAB0E}" type="parTrans" cxnId="{FD98DB85-7843-416B-984B-FCB872A0FFB2}">
      <dgm:prSet/>
      <dgm:spPr/>
      <dgm:t>
        <a:bodyPr/>
        <a:lstStyle/>
        <a:p>
          <a:endParaRPr lang="en-GB"/>
        </a:p>
      </dgm:t>
    </dgm:pt>
    <dgm:pt modelId="{708C1E4A-99C9-434F-8831-49052C2FC79F}" type="sibTrans" cxnId="{FD98DB85-7843-416B-984B-FCB872A0FFB2}">
      <dgm:prSet/>
      <dgm:spPr/>
      <dgm:t>
        <a:bodyPr/>
        <a:lstStyle/>
        <a:p>
          <a:endParaRPr lang="en-GB"/>
        </a:p>
      </dgm:t>
    </dgm:pt>
    <dgm:pt modelId="{65F35D71-C84B-45EF-B6F0-C4AF4055F9E0}" type="pres">
      <dgm:prSet presAssocID="{C100A894-CE27-482C-A8EB-E12B22AAE809}" presName="Name0" presStyleCnt="0">
        <dgm:presLayoutVars>
          <dgm:dir/>
          <dgm:animLvl val="lvl"/>
          <dgm:resizeHandles/>
        </dgm:presLayoutVars>
      </dgm:prSet>
      <dgm:spPr/>
    </dgm:pt>
    <dgm:pt modelId="{198BE395-57DB-4A9F-ADC9-363BDBD5E299}" type="pres">
      <dgm:prSet presAssocID="{D00AEDED-A645-4AF9-A9D3-8C4C3F02247B}" presName="linNode" presStyleCnt="0"/>
      <dgm:spPr/>
    </dgm:pt>
    <dgm:pt modelId="{AEA2EDB0-CF00-41FF-A823-908A5F3249D8}" type="pres">
      <dgm:prSet presAssocID="{D00AEDED-A645-4AF9-A9D3-8C4C3F02247B}" presName="parentShp" presStyleLbl="node1" presStyleIdx="0" presStyleCnt="2">
        <dgm:presLayoutVars>
          <dgm:bulletEnabled val="1"/>
        </dgm:presLayoutVars>
      </dgm:prSet>
      <dgm:spPr/>
    </dgm:pt>
    <dgm:pt modelId="{2D76D51A-C0E1-4180-A3CD-C8B9E576E63B}" type="pres">
      <dgm:prSet presAssocID="{D00AEDED-A645-4AF9-A9D3-8C4C3F02247B}" presName="childShp" presStyleLbl="bgAccFollowNode1" presStyleIdx="0" presStyleCnt="2">
        <dgm:presLayoutVars>
          <dgm:bulletEnabled val="1"/>
        </dgm:presLayoutVars>
      </dgm:prSet>
      <dgm:spPr/>
    </dgm:pt>
    <dgm:pt modelId="{2EAF47B3-9D37-444F-8459-B669A5D8E9DC}" type="pres">
      <dgm:prSet presAssocID="{11B92D71-A870-4ECA-9E7E-86343AAA26A0}" presName="spacing" presStyleCnt="0"/>
      <dgm:spPr/>
    </dgm:pt>
    <dgm:pt modelId="{08986FC6-D03F-41B1-A6CA-31DD3D9964A8}" type="pres">
      <dgm:prSet presAssocID="{76CE7D19-CB02-4AF1-A32D-3223C01D331A}" presName="linNode" presStyleCnt="0"/>
      <dgm:spPr/>
    </dgm:pt>
    <dgm:pt modelId="{616E2F90-0C46-4F6C-AC11-8243196CADD2}" type="pres">
      <dgm:prSet presAssocID="{76CE7D19-CB02-4AF1-A32D-3223C01D331A}" presName="parentShp" presStyleLbl="node1" presStyleIdx="1" presStyleCnt="2">
        <dgm:presLayoutVars>
          <dgm:bulletEnabled val="1"/>
        </dgm:presLayoutVars>
      </dgm:prSet>
      <dgm:spPr/>
    </dgm:pt>
    <dgm:pt modelId="{B990DA11-10F8-4923-924D-6BC6011F4312}" type="pres">
      <dgm:prSet presAssocID="{76CE7D19-CB02-4AF1-A32D-3223C01D331A}" presName="childShp" presStyleLbl="bgAccFollowNode1" presStyleIdx="1" presStyleCnt="2" custLinFactNeighborX="1082" custLinFactNeighborY="10967">
        <dgm:presLayoutVars>
          <dgm:bulletEnabled val="1"/>
        </dgm:presLayoutVars>
      </dgm:prSet>
      <dgm:spPr/>
    </dgm:pt>
  </dgm:ptLst>
  <dgm:cxnLst>
    <dgm:cxn modelId="{DE391716-2D0E-4FC8-9C92-CFA5BD7FA880}" type="presOf" srcId="{0D00B655-7E11-4BBA-9D49-7D39EDBE8B09}" destId="{B990DA11-10F8-4923-924D-6BC6011F4312}" srcOrd="0" destOrd="0" presId="urn:microsoft.com/office/officeart/2005/8/layout/vList6"/>
    <dgm:cxn modelId="{4791C317-2394-4C35-8BB4-A75DB0D8CC7D}" type="presOf" srcId="{76D84646-1F7D-430A-9E12-888454D22EC4}" destId="{2D76D51A-C0E1-4180-A3CD-C8B9E576E63B}" srcOrd="0" destOrd="2" presId="urn:microsoft.com/office/officeart/2005/8/layout/vList6"/>
    <dgm:cxn modelId="{6E98CD1A-C212-43E1-9711-054796FC4B98}" srcId="{76CE7D19-CB02-4AF1-A32D-3223C01D331A}" destId="{0D00B655-7E11-4BBA-9D49-7D39EDBE8B09}" srcOrd="0" destOrd="0" parTransId="{EB6281DA-8D60-4BB0-9CB5-D3B7741C9C96}" sibTransId="{789FF5C9-D711-4C79-A6C7-98CC37BAE48F}"/>
    <dgm:cxn modelId="{2CF22B30-2351-455E-A2F0-94185C654CB5}" type="presOf" srcId="{C100A894-CE27-482C-A8EB-E12B22AAE809}" destId="{65F35D71-C84B-45EF-B6F0-C4AF4055F9E0}" srcOrd="0" destOrd="0" presId="urn:microsoft.com/office/officeart/2005/8/layout/vList6"/>
    <dgm:cxn modelId="{E86ADD5F-3D8C-4DD2-B46B-797926E36FE5}" type="presOf" srcId="{76CE7D19-CB02-4AF1-A32D-3223C01D331A}" destId="{616E2F90-0C46-4F6C-AC11-8243196CADD2}" srcOrd="0" destOrd="0" presId="urn:microsoft.com/office/officeart/2005/8/layout/vList6"/>
    <dgm:cxn modelId="{67B59364-E514-4112-B3FD-98CE3DBC976A}" srcId="{C100A894-CE27-482C-A8EB-E12B22AAE809}" destId="{D00AEDED-A645-4AF9-A9D3-8C4C3F02247B}" srcOrd="0" destOrd="0" parTransId="{363221E0-F6A3-48EB-ADD4-153E332FDCCA}" sibTransId="{11B92D71-A870-4ECA-9E7E-86343AAA26A0}"/>
    <dgm:cxn modelId="{2E36356D-1691-4570-BC26-9573C85590EB}" type="presOf" srcId="{D00AEDED-A645-4AF9-A9D3-8C4C3F02247B}" destId="{AEA2EDB0-CF00-41FF-A823-908A5F3249D8}" srcOrd="0" destOrd="0" presId="urn:microsoft.com/office/officeart/2005/8/layout/vList6"/>
    <dgm:cxn modelId="{723AC56E-55D8-438A-B24A-222EEBBD932C}" srcId="{C100A894-CE27-482C-A8EB-E12B22AAE809}" destId="{76CE7D19-CB02-4AF1-A32D-3223C01D331A}" srcOrd="1" destOrd="0" parTransId="{FD1A2DDD-46AB-440F-A57F-DF9FECEB5BAA}" sibTransId="{6095FFDD-7931-4025-A0F4-D5CFDE2B3E33}"/>
    <dgm:cxn modelId="{DAE2B256-8DA6-43EC-AEC2-6B3CAA065260}" srcId="{D00AEDED-A645-4AF9-A9D3-8C4C3F02247B}" destId="{B3C861BB-3CEB-4916-BB57-9D8D69935156}" srcOrd="0" destOrd="0" parTransId="{240ABC43-3719-446C-A25C-3C8FF88C2A84}" sibTransId="{6D3670CF-A861-45FC-A76D-592BF9A0E421}"/>
    <dgm:cxn modelId="{67A89158-8FBA-41C5-B2D7-1923F5A96D3D}" type="presOf" srcId="{1413B3A6-F0D4-45DD-A6D4-E5468B70420A}" destId="{B990DA11-10F8-4923-924D-6BC6011F4312}" srcOrd="0" destOrd="1" presId="urn:microsoft.com/office/officeart/2005/8/layout/vList6"/>
    <dgm:cxn modelId="{36C07681-5F23-4B22-BF74-06EAAB81C7FE}" type="presOf" srcId="{B3C861BB-3CEB-4916-BB57-9D8D69935156}" destId="{2D76D51A-C0E1-4180-A3CD-C8B9E576E63B}" srcOrd="0" destOrd="0" presId="urn:microsoft.com/office/officeart/2005/8/layout/vList6"/>
    <dgm:cxn modelId="{FD98DB85-7843-416B-984B-FCB872A0FFB2}" srcId="{D00AEDED-A645-4AF9-A9D3-8C4C3F02247B}" destId="{76D84646-1F7D-430A-9E12-888454D22EC4}" srcOrd="2" destOrd="0" parTransId="{FE2A0AB3-CB7F-409F-9C75-3598899AAB0E}" sibTransId="{708C1E4A-99C9-434F-8831-49052C2FC79F}"/>
    <dgm:cxn modelId="{6B92EC89-DDE1-4E6D-8CA5-B75D6BE3B42B}" srcId="{D00AEDED-A645-4AF9-A9D3-8C4C3F02247B}" destId="{A8EEA1F4-36DA-4988-9E22-2EE35EF021FB}" srcOrd="1" destOrd="0" parTransId="{B5F9F636-F3B7-475F-BD17-F92DB3579CF7}" sibTransId="{CBFFAC2C-9D3E-4972-A0D0-0E96C739A39C}"/>
    <dgm:cxn modelId="{297C69A4-5FB0-47D5-9EFF-776441448F05}" type="presOf" srcId="{A8EEA1F4-36DA-4988-9E22-2EE35EF021FB}" destId="{2D76D51A-C0E1-4180-A3CD-C8B9E576E63B}" srcOrd="0" destOrd="1" presId="urn:microsoft.com/office/officeart/2005/8/layout/vList6"/>
    <dgm:cxn modelId="{2636E0A8-7D83-4BA9-BA8C-533E18DAE21A}" srcId="{76CE7D19-CB02-4AF1-A32D-3223C01D331A}" destId="{1413B3A6-F0D4-45DD-A6D4-E5468B70420A}" srcOrd="1" destOrd="0" parTransId="{9B46DDC2-684A-4D3B-886A-4BCD05B9FBAE}" sibTransId="{80C62843-D2C3-4004-9537-DC6F84E9F590}"/>
    <dgm:cxn modelId="{1F4F5CBA-F784-4D13-80DE-4565BB448424}" type="presOf" srcId="{B2BE8727-86FA-47D9-8362-DD5C646D85B5}" destId="{2D76D51A-C0E1-4180-A3CD-C8B9E576E63B}" srcOrd="0" destOrd="3" presId="urn:microsoft.com/office/officeart/2005/8/layout/vList6"/>
    <dgm:cxn modelId="{CE096BD3-15DE-4FD9-8440-0B0080886485}" srcId="{76CE7D19-CB02-4AF1-A32D-3223C01D331A}" destId="{FB874F50-56FE-45D4-A4E5-273F823B0322}" srcOrd="2" destOrd="0" parTransId="{6224F22F-2441-45C4-ABA4-03FCCDA24B4D}" sibTransId="{9DDDE691-9296-46A4-B4D6-8707C91CC9D8}"/>
    <dgm:cxn modelId="{647834DC-64B1-423E-8F3E-6B66B67E8DD5}" srcId="{D00AEDED-A645-4AF9-A9D3-8C4C3F02247B}" destId="{B2BE8727-86FA-47D9-8362-DD5C646D85B5}" srcOrd="3" destOrd="0" parTransId="{C55B366A-0222-4F9D-A953-6DA68ECF8864}" sibTransId="{E73F0FCC-A5A0-4F28-B930-EFC4F7C9AA00}"/>
    <dgm:cxn modelId="{AFC783E7-BBE2-4FDB-A712-D4B7DE0FDCD9}" type="presOf" srcId="{FB874F50-56FE-45D4-A4E5-273F823B0322}" destId="{B990DA11-10F8-4923-924D-6BC6011F4312}" srcOrd="0" destOrd="2" presId="urn:microsoft.com/office/officeart/2005/8/layout/vList6"/>
    <dgm:cxn modelId="{6B8782CB-CEA0-4394-BBBA-96B7D05E696E}" type="presParOf" srcId="{65F35D71-C84B-45EF-B6F0-C4AF4055F9E0}" destId="{198BE395-57DB-4A9F-ADC9-363BDBD5E299}" srcOrd="0" destOrd="0" presId="urn:microsoft.com/office/officeart/2005/8/layout/vList6"/>
    <dgm:cxn modelId="{1BB24A04-1A92-41DD-B954-87E7B6FE8DFE}" type="presParOf" srcId="{198BE395-57DB-4A9F-ADC9-363BDBD5E299}" destId="{AEA2EDB0-CF00-41FF-A823-908A5F3249D8}" srcOrd="0" destOrd="0" presId="urn:microsoft.com/office/officeart/2005/8/layout/vList6"/>
    <dgm:cxn modelId="{B223D7B3-6DD0-4D7D-946B-ADD6009A614A}" type="presParOf" srcId="{198BE395-57DB-4A9F-ADC9-363BDBD5E299}" destId="{2D76D51A-C0E1-4180-A3CD-C8B9E576E63B}" srcOrd="1" destOrd="0" presId="urn:microsoft.com/office/officeart/2005/8/layout/vList6"/>
    <dgm:cxn modelId="{0879E7F9-A713-4128-961F-88F520BC3C59}" type="presParOf" srcId="{65F35D71-C84B-45EF-B6F0-C4AF4055F9E0}" destId="{2EAF47B3-9D37-444F-8459-B669A5D8E9DC}" srcOrd="1" destOrd="0" presId="urn:microsoft.com/office/officeart/2005/8/layout/vList6"/>
    <dgm:cxn modelId="{8F8CB98C-0C13-4C8B-9AAB-720ED0216067}" type="presParOf" srcId="{65F35D71-C84B-45EF-B6F0-C4AF4055F9E0}" destId="{08986FC6-D03F-41B1-A6CA-31DD3D9964A8}" srcOrd="2" destOrd="0" presId="urn:microsoft.com/office/officeart/2005/8/layout/vList6"/>
    <dgm:cxn modelId="{875334EA-BE64-476D-B8F8-A6A230168618}" type="presParOf" srcId="{08986FC6-D03F-41B1-A6CA-31DD3D9964A8}" destId="{616E2F90-0C46-4F6C-AC11-8243196CADD2}" srcOrd="0" destOrd="0" presId="urn:microsoft.com/office/officeart/2005/8/layout/vList6"/>
    <dgm:cxn modelId="{573AA158-33B4-4722-8139-228222482A20}" type="presParOf" srcId="{08986FC6-D03F-41B1-A6CA-31DD3D9964A8}" destId="{B990DA11-10F8-4923-924D-6BC6011F431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4400F4-A99E-4962-BA3D-1117458FF63F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BF7194D9-CF87-4F64-ADF0-CD527BED4745}">
      <dgm:prSet phldrT="[Text]"/>
      <dgm:spPr/>
      <dgm:t>
        <a:bodyPr/>
        <a:lstStyle/>
        <a:p>
          <a:r>
            <a:rPr lang="en-US" dirty="0"/>
            <a:t>Location</a:t>
          </a:r>
          <a:endParaRPr lang="en-GB" dirty="0"/>
        </a:p>
      </dgm:t>
    </dgm:pt>
    <dgm:pt modelId="{0E191339-018A-4D6D-B2B2-38D4E3701BAB}" type="parTrans" cxnId="{BB951F1E-7754-47D4-A0FF-D497AAA2E908}">
      <dgm:prSet/>
      <dgm:spPr/>
      <dgm:t>
        <a:bodyPr/>
        <a:lstStyle/>
        <a:p>
          <a:endParaRPr lang="en-GB"/>
        </a:p>
      </dgm:t>
    </dgm:pt>
    <dgm:pt modelId="{3C171136-5193-4F9D-BE36-AEA6385CAEC4}" type="sibTrans" cxnId="{BB951F1E-7754-47D4-A0FF-D497AAA2E908}">
      <dgm:prSet/>
      <dgm:spPr/>
      <dgm:t>
        <a:bodyPr/>
        <a:lstStyle/>
        <a:p>
          <a:endParaRPr lang="en-GB" dirty="0"/>
        </a:p>
      </dgm:t>
    </dgm:pt>
    <dgm:pt modelId="{6FF66460-10CA-46FF-82AC-5DA7D6CD985C}">
      <dgm:prSet phldrT="[Text]"/>
      <dgm:spPr/>
      <dgm:t>
        <a:bodyPr/>
        <a:lstStyle/>
        <a:p>
          <a:endParaRPr lang="en-GB" dirty="0"/>
        </a:p>
      </dgm:t>
    </dgm:pt>
    <dgm:pt modelId="{A63BAA39-C642-40BC-BA3B-B029AFD1B949}" type="parTrans" cxnId="{D5CC9273-2622-4C20-AC87-517437B5CC0F}">
      <dgm:prSet/>
      <dgm:spPr/>
      <dgm:t>
        <a:bodyPr/>
        <a:lstStyle/>
        <a:p>
          <a:endParaRPr lang="en-GB"/>
        </a:p>
      </dgm:t>
    </dgm:pt>
    <dgm:pt modelId="{D9A71D7D-6D14-46C3-A482-3DBB0B9FA935}" type="sibTrans" cxnId="{D5CC9273-2622-4C20-AC87-517437B5CC0F}">
      <dgm:prSet/>
      <dgm:spPr/>
      <dgm:t>
        <a:bodyPr/>
        <a:lstStyle/>
        <a:p>
          <a:endParaRPr lang="en-GB"/>
        </a:p>
      </dgm:t>
    </dgm:pt>
    <dgm:pt modelId="{D58410AF-6414-4EFA-B021-C15F375576DE}">
      <dgm:prSet phldrT="[Text]"/>
      <dgm:spPr/>
      <dgm:t>
        <a:bodyPr/>
        <a:lstStyle/>
        <a:p>
          <a:r>
            <a:rPr lang="en-US" dirty="0"/>
            <a:t>Industry</a:t>
          </a:r>
          <a:endParaRPr lang="en-GB" dirty="0"/>
        </a:p>
      </dgm:t>
    </dgm:pt>
    <dgm:pt modelId="{69B25EDD-0217-4FCE-8C8D-2AE1737FDFC2}" type="parTrans" cxnId="{573D6408-5BA1-4C44-BA5A-BBE6CEBA42B0}">
      <dgm:prSet/>
      <dgm:spPr/>
      <dgm:t>
        <a:bodyPr/>
        <a:lstStyle/>
        <a:p>
          <a:endParaRPr lang="en-GB"/>
        </a:p>
      </dgm:t>
    </dgm:pt>
    <dgm:pt modelId="{50C32A63-7040-4BDE-99B9-A0F5AB14437A}" type="sibTrans" cxnId="{573D6408-5BA1-4C44-BA5A-BBE6CEBA42B0}">
      <dgm:prSet/>
      <dgm:spPr/>
      <dgm:t>
        <a:bodyPr/>
        <a:lstStyle/>
        <a:p>
          <a:endParaRPr lang="en-GB"/>
        </a:p>
      </dgm:t>
    </dgm:pt>
    <dgm:pt modelId="{1E86D3AB-59E6-4B94-ACEF-4EBA24FA115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Career Goal </a:t>
          </a:r>
          <a:endParaRPr lang="en-GB" dirty="0">
            <a:solidFill>
              <a:schemeClr val="bg1"/>
            </a:solidFill>
          </a:endParaRPr>
        </a:p>
      </dgm:t>
    </dgm:pt>
    <dgm:pt modelId="{57D0A521-28A9-4207-A590-405773554596}" type="parTrans" cxnId="{A708A904-220D-41CD-A3A7-E8A9A2D4BA6E}">
      <dgm:prSet/>
      <dgm:spPr/>
      <dgm:t>
        <a:bodyPr/>
        <a:lstStyle/>
        <a:p>
          <a:endParaRPr lang="en-GB"/>
        </a:p>
      </dgm:t>
    </dgm:pt>
    <dgm:pt modelId="{D8E2C56C-22DF-4E48-A494-DD7DA96912AA}" type="sibTrans" cxnId="{A708A904-220D-41CD-A3A7-E8A9A2D4BA6E}">
      <dgm:prSet/>
      <dgm:spPr/>
      <dgm:t>
        <a:bodyPr/>
        <a:lstStyle/>
        <a:p>
          <a:endParaRPr lang="en-GB"/>
        </a:p>
      </dgm:t>
    </dgm:pt>
    <dgm:pt modelId="{F08AF7DA-E3D0-475E-8B7C-6EA928C051FC}">
      <dgm:prSet phldrT="[Text]"/>
      <dgm:spPr/>
      <dgm:t>
        <a:bodyPr/>
        <a:lstStyle/>
        <a:p>
          <a:r>
            <a:rPr lang="en-US" dirty="0"/>
            <a:t>Workload </a:t>
          </a:r>
          <a:endParaRPr lang="en-GB" dirty="0"/>
        </a:p>
      </dgm:t>
    </dgm:pt>
    <dgm:pt modelId="{2FF0D42C-BF25-4761-B052-20FB3D0B12C8}" type="parTrans" cxnId="{7F556693-B38C-453A-B57B-3BB2EF70E175}">
      <dgm:prSet/>
      <dgm:spPr/>
      <dgm:t>
        <a:bodyPr/>
        <a:lstStyle/>
        <a:p>
          <a:endParaRPr lang="en-GB"/>
        </a:p>
      </dgm:t>
    </dgm:pt>
    <dgm:pt modelId="{23F3E49E-CBF2-449D-9253-BCC70AE41AD9}" type="sibTrans" cxnId="{7F556693-B38C-453A-B57B-3BB2EF70E175}">
      <dgm:prSet/>
      <dgm:spPr/>
      <dgm:t>
        <a:bodyPr/>
        <a:lstStyle/>
        <a:p>
          <a:r>
            <a:rPr lang="en-US" dirty="0"/>
            <a:t>Work Environment</a:t>
          </a:r>
          <a:endParaRPr lang="en-GB" dirty="0"/>
        </a:p>
      </dgm:t>
    </dgm:pt>
    <dgm:pt modelId="{CC4CB923-FBE1-43CB-A561-5A052A7676A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Work Hour/</a:t>
          </a:r>
        </a:p>
        <a:p>
          <a:r>
            <a:rPr lang="en-US" dirty="0">
              <a:solidFill>
                <a:schemeClr val="bg1"/>
              </a:solidFill>
            </a:rPr>
            <a:t> Work Day </a:t>
          </a:r>
          <a:endParaRPr lang="en-GB" dirty="0">
            <a:solidFill>
              <a:schemeClr val="bg1"/>
            </a:solidFill>
          </a:endParaRPr>
        </a:p>
      </dgm:t>
    </dgm:pt>
    <dgm:pt modelId="{D9A47827-B2C1-4C5B-8018-3856234E9CD3}" type="parTrans" cxnId="{1A5B4087-641B-45FF-A4F2-541BDAB4EC35}">
      <dgm:prSet/>
      <dgm:spPr/>
      <dgm:t>
        <a:bodyPr/>
        <a:lstStyle/>
        <a:p>
          <a:endParaRPr lang="en-GB"/>
        </a:p>
      </dgm:t>
    </dgm:pt>
    <dgm:pt modelId="{A75E95F7-675D-4FD8-91F4-6132B0FCAD20}" type="sibTrans" cxnId="{1A5B4087-641B-45FF-A4F2-541BDAB4EC35}">
      <dgm:prSet/>
      <dgm:spPr/>
      <dgm:t>
        <a:bodyPr/>
        <a:lstStyle/>
        <a:p>
          <a:endParaRPr lang="en-GB"/>
        </a:p>
      </dgm:t>
    </dgm:pt>
    <dgm:pt modelId="{D78DB7A7-814E-4E5E-A81C-77448DD4B8BF}">
      <dgm:prSet/>
      <dgm:spPr/>
      <dgm:t>
        <a:bodyPr/>
        <a:lstStyle/>
        <a:p>
          <a:r>
            <a:rPr lang="en-US" dirty="0"/>
            <a:t>Position</a:t>
          </a:r>
          <a:endParaRPr lang="en-GB" dirty="0"/>
        </a:p>
      </dgm:t>
    </dgm:pt>
    <dgm:pt modelId="{AF8BF8B4-3B59-4A11-A13F-01854817B7DC}" type="parTrans" cxnId="{755A225C-C8E6-47D4-8309-A35C92F42F73}">
      <dgm:prSet/>
      <dgm:spPr/>
      <dgm:t>
        <a:bodyPr/>
        <a:lstStyle/>
        <a:p>
          <a:endParaRPr lang="en-GB"/>
        </a:p>
      </dgm:t>
    </dgm:pt>
    <dgm:pt modelId="{E4EE6C6F-D5D8-41B8-B4B9-87388D0572E2}" type="sibTrans" cxnId="{755A225C-C8E6-47D4-8309-A35C92F42F73}">
      <dgm:prSet/>
      <dgm:spPr/>
      <dgm:t>
        <a:bodyPr/>
        <a:lstStyle/>
        <a:p>
          <a:r>
            <a:rPr lang="en-US" dirty="0"/>
            <a:t>Culture </a:t>
          </a:r>
          <a:endParaRPr lang="en-GB" dirty="0"/>
        </a:p>
      </dgm:t>
    </dgm:pt>
    <dgm:pt modelId="{6D6938FC-C993-4C33-8B2C-C60C8B2A3ACE}">
      <dgm:prSet/>
      <dgm:spPr/>
      <dgm:t>
        <a:bodyPr/>
        <a:lstStyle/>
        <a:p>
          <a:r>
            <a:rPr lang="en-US" dirty="0"/>
            <a:t>Salary and Benefits</a:t>
          </a:r>
          <a:endParaRPr lang="en-GB" dirty="0"/>
        </a:p>
      </dgm:t>
    </dgm:pt>
    <dgm:pt modelId="{F6733390-6333-4F3F-BE91-A61251255C1C}" type="parTrans" cxnId="{B9F2CEF7-BA87-42E3-89C1-F2CA3998F16E}">
      <dgm:prSet/>
      <dgm:spPr/>
      <dgm:t>
        <a:bodyPr/>
        <a:lstStyle/>
        <a:p>
          <a:endParaRPr lang="en-GB"/>
        </a:p>
      </dgm:t>
    </dgm:pt>
    <dgm:pt modelId="{3543BB9A-FAB5-4377-B633-5662B75DF00A}" type="sibTrans" cxnId="{B9F2CEF7-BA87-42E3-89C1-F2CA3998F16E}">
      <dgm:prSet/>
      <dgm:spPr/>
      <dgm:t>
        <a:bodyPr/>
        <a:lstStyle/>
        <a:p>
          <a:r>
            <a:rPr lang="en-US" dirty="0"/>
            <a:t>Training Opportunities</a:t>
          </a:r>
          <a:endParaRPr lang="en-GB" dirty="0"/>
        </a:p>
      </dgm:t>
    </dgm:pt>
    <dgm:pt modelId="{A722B573-3720-4731-974F-F33EE59C04D9}" type="pres">
      <dgm:prSet presAssocID="{384400F4-A99E-4962-BA3D-1117458FF63F}" presName="Name0" presStyleCnt="0">
        <dgm:presLayoutVars>
          <dgm:chMax/>
          <dgm:chPref/>
          <dgm:dir/>
          <dgm:animLvl val="lvl"/>
        </dgm:presLayoutVars>
      </dgm:prSet>
      <dgm:spPr/>
    </dgm:pt>
    <dgm:pt modelId="{91401263-A943-403E-990E-C48AC5AFB3A9}" type="pres">
      <dgm:prSet presAssocID="{BF7194D9-CF87-4F64-ADF0-CD527BED4745}" presName="composite" presStyleCnt="0"/>
      <dgm:spPr/>
    </dgm:pt>
    <dgm:pt modelId="{D2FEB68B-8D8C-477C-AA66-4B1EBCE29702}" type="pres">
      <dgm:prSet presAssocID="{BF7194D9-CF87-4F64-ADF0-CD527BED4745}" presName="Parent1" presStyleLbl="node1" presStyleIdx="0" presStyleCnt="10" custLinFactY="100000" custLinFactNeighborX="59032" custLinFactNeighborY="149785">
        <dgm:presLayoutVars>
          <dgm:chMax val="1"/>
          <dgm:chPref val="1"/>
          <dgm:bulletEnabled val="1"/>
        </dgm:presLayoutVars>
      </dgm:prSet>
      <dgm:spPr/>
    </dgm:pt>
    <dgm:pt modelId="{AA5E54C1-C39E-4348-A9DF-0FB9B07028F8}" type="pres">
      <dgm:prSet presAssocID="{BF7194D9-CF87-4F64-ADF0-CD527BED4745}" presName="Childtext1" presStyleLbl="revTx" presStyleIdx="0" presStyleCnt="5" custScaleY="97618" custLinFactX="-74083" custLinFactY="100000" custLinFactNeighborX="-100000" custLinFactNeighborY="186544">
        <dgm:presLayoutVars>
          <dgm:chMax val="0"/>
          <dgm:chPref val="0"/>
          <dgm:bulletEnabled val="1"/>
        </dgm:presLayoutVars>
      </dgm:prSet>
      <dgm:spPr/>
    </dgm:pt>
    <dgm:pt modelId="{1A24757D-E716-4D34-8477-EFCF1AA9D086}" type="pres">
      <dgm:prSet presAssocID="{BF7194D9-CF87-4F64-ADF0-CD527BED4745}" presName="BalanceSpacing" presStyleCnt="0"/>
      <dgm:spPr/>
    </dgm:pt>
    <dgm:pt modelId="{AF0A4138-6B4B-4F56-920B-9ACB776EE229}" type="pres">
      <dgm:prSet presAssocID="{BF7194D9-CF87-4F64-ADF0-CD527BED4745}" presName="BalanceSpacing1" presStyleCnt="0"/>
      <dgm:spPr/>
    </dgm:pt>
    <dgm:pt modelId="{1C5845C8-624B-4D95-9FF7-52BF04025769}" type="pres">
      <dgm:prSet presAssocID="{3C171136-5193-4F9D-BE36-AEA6385CAEC4}" presName="Accent1Text" presStyleLbl="node1" presStyleIdx="1" presStyleCnt="10" custLinFactX="-54287" custLinFactNeighborX="-100000" custLinFactNeighborY="89876"/>
      <dgm:spPr/>
    </dgm:pt>
    <dgm:pt modelId="{B5AF8E9B-C9CE-4F23-AF6B-8C6647498611}" type="pres">
      <dgm:prSet presAssocID="{3C171136-5193-4F9D-BE36-AEA6385CAEC4}" presName="spaceBetweenRectangles" presStyleCnt="0"/>
      <dgm:spPr/>
    </dgm:pt>
    <dgm:pt modelId="{76AA600E-D9A9-455D-B43E-B68477A55FC7}" type="pres">
      <dgm:prSet presAssocID="{6D6938FC-C993-4C33-8B2C-C60C8B2A3ACE}" presName="composite" presStyleCnt="0"/>
      <dgm:spPr/>
    </dgm:pt>
    <dgm:pt modelId="{FEADC626-FC1C-43E1-859E-14896E162633}" type="pres">
      <dgm:prSet presAssocID="{6D6938FC-C993-4C33-8B2C-C60C8B2A3ACE}" presName="Parent1" presStyleLbl="node1" presStyleIdx="2" presStyleCnt="10" custLinFactNeighborX="57690" custLinFactNeighborY="83419">
        <dgm:presLayoutVars>
          <dgm:chMax val="1"/>
          <dgm:chPref val="1"/>
          <dgm:bulletEnabled val="1"/>
        </dgm:presLayoutVars>
      </dgm:prSet>
      <dgm:spPr/>
    </dgm:pt>
    <dgm:pt modelId="{BDF03AD4-F777-409B-99FB-92376DA773F8}" type="pres">
      <dgm:prSet presAssocID="{6D6938FC-C993-4C33-8B2C-C60C8B2A3ACE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909C276-F8C6-49D6-8DC3-246F9E31574F}" type="pres">
      <dgm:prSet presAssocID="{6D6938FC-C993-4C33-8B2C-C60C8B2A3ACE}" presName="BalanceSpacing" presStyleCnt="0"/>
      <dgm:spPr/>
    </dgm:pt>
    <dgm:pt modelId="{74F68765-1ACC-43C9-B152-E11CB07350F3}" type="pres">
      <dgm:prSet presAssocID="{6D6938FC-C993-4C33-8B2C-C60C8B2A3ACE}" presName="BalanceSpacing1" presStyleCnt="0"/>
      <dgm:spPr/>
    </dgm:pt>
    <dgm:pt modelId="{6DF351A7-2819-47DF-9A06-0451AE5F76F5}" type="pres">
      <dgm:prSet presAssocID="{3543BB9A-FAB5-4377-B633-5662B75DF00A}" presName="Accent1Text" presStyleLbl="node1" presStyleIdx="3" presStyleCnt="10" custLinFactNeighborX="57690" custLinFactNeighborY="85207"/>
      <dgm:spPr/>
    </dgm:pt>
    <dgm:pt modelId="{6AC9506B-4AF1-4407-9B71-AF5FF855C307}" type="pres">
      <dgm:prSet presAssocID="{3543BB9A-FAB5-4377-B633-5662B75DF00A}" presName="spaceBetweenRectangles" presStyleCnt="0"/>
      <dgm:spPr/>
    </dgm:pt>
    <dgm:pt modelId="{B883BD41-CA1B-41F9-98B4-2DBE97D2D8E7}" type="pres">
      <dgm:prSet presAssocID="{D58410AF-6414-4EFA-B021-C15F375576DE}" presName="composite" presStyleCnt="0"/>
      <dgm:spPr/>
    </dgm:pt>
    <dgm:pt modelId="{499646E8-770E-4398-84CB-ED5CE2405FE2}" type="pres">
      <dgm:prSet presAssocID="{D58410AF-6414-4EFA-B021-C15F375576DE}" presName="Parent1" presStyleLbl="node1" presStyleIdx="4" presStyleCnt="10" custLinFactX="-59654" custLinFactNeighborX="-100000" custLinFactNeighborY="-82138">
        <dgm:presLayoutVars>
          <dgm:chMax val="1"/>
          <dgm:chPref val="1"/>
          <dgm:bulletEnabled val="1"/>
        </dgm:presLayoutVars>
      </dgm:prSet>
      <dgm:spPr/>
    </dgm:pt>
    <dgm:pt modelId="{47D48FD9-145F-4448-95EA-50545E210DA5}" type="pres">
      <dgm:prSet presAssocID="{D58410AF-6414-4EFA-B021-C15F375576DE}" presName="Childtext1" presStyleLbl="revTx" presStyleIdx="2" presStyleCnt="5" custLinFactX="-100000" custLinFactY="-30297" custLinFactNeighborX="-178780" custLinFactNeighborY="-100000">
        <dgm:presLayoutVars>
          <dgm:chMax val="0"/>
          <dgm:chPref val="0"/>
          <dgm:bulletEnabled val="1"/>
        </dgm:presLayoutVars>
      </dgm:prSet>
      <dgm:spPr/>
    </dgm:pt>
    <dgm:pt modelId="{8443E45A-4636-4B84-802C-0425AB578F8C}" type="pres">
      <dgm:prSet presAssocID="{D58410AF-6414-4EFA-B021-C15F375576DE}" presName="BalanceSpacing" presStyleCnt="0"/>
      <dgm:spPr/>
    </dgm:pt>
    <dgm:pt modelId="{00619719-93B8-4300-8D53-624B142C0737}" type="pres">
      <dgm:prSet presAssocID="{D58410AF-6414-4EFA-B021-C15F375576DE}" presName="BalanceSpacing1" presStyleCnt="0"/>
      <dgm:spPr/>
    </dgm:pt>
    <dgm:pt modelId="{922B9C3B-95D1-44D8-ACE4-F5D1E872E3BD}" type="pres">
      <dgm:prSet presAssocID="{50C32A63-7040-4BDE-99B9-A0F5AB14437A}" presName="Accent1Text" presStyleLbl="node1" presStyleIdx="5" presStyleCnt="10"/>
      <dgm:spPr/>
    </dgm:pt>
    <dgm:pt modelId="{7AC0552D-6B84-4223-83EF-26A6F47A1873}" type="pres">
      <dgm:prSet presAssocID="{50C32A63-7040-4BDE-99B9-A0F5AB14437A}" presName="spaceBetweenRectangles" presStyleCnt="0"/>
      <dgm:spPr/>
    </dgm:pt>
    <dgm:pt modelId="{DA797262-32B3-4646-B041-3E4C50FB5423}" type="pres">
      <dgm:prSet presAssocID="{F08AF7DA-E3D0-475E-8B7C-6EA928C051FC}" presName="composite" presStyleCnt="0"/>
      <dgm:spPr/>
    </dgm:pt>
    <dgm:pt modelId="{BEC23A2A-6313-4AAB-9403-BAA68712F08B}" type="pres">
      <dgm:prSet presAssocID="{F08AF7DA-E3D0-475E-8B7C-6EA928C051FC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</dgm:pt>
    <dgm:pt modelId="{8FDF8CDD-4F75-4475-803C-4DE1E305F811}" type="pres">
      <dgm:prSet presAssocID="{F08AF7DA-E3D0-475E-8B7C-6EA928C051FC}" presName="Childtext1" presStyleLbl="revTx" presStyleIdx="3" presStyleCnt="5" custLinFactY="-36108" custLinFactNeighborX="31542" custLinFactNeighborY="-100000">
        <dgm:presLayoutVars>
          <dgm:chMax val="0"/>
          <dgm:chPref val="0"/>
          <dgm:bulletEnabled val="1"/>
        </dgm:presLayoutVars>
      </dgm:prSet>
      <dgm:spPr/>
    </dgm:pt>
    <dgm:pt modelId="{A93B34DD-1294-498D-B118-64103482CCD1}" type="pres">
      <dgm:prSet presAssocID="{F08AF7DA-E3D0-475E-8B7C-6EA928C051FC}" presName="BalanceSpacing" presStyleCnt="0"/>
      <dgm:spPr/>
    </dgm:pt>
    <dgm:pt modelId="{FA903991-FFCA-4F0F-BD82-951758115309}" type="pres">
      <dgm:prSet presAssocID="{F08AF7DA-E3D0-475E-8B7C-6EA928C051FC}" presName="BalanceSpacing1" presStyleCnt="0"/>
      <dgm:spPr/>
    </dgm:pt>
    <dgm:pt modelId="{AA730E37-3CC7-4F51-87CE-4166CED12354}" type="pres">
      <dgm:prSet presAssocID="{23F3E49E-CBF2-449D-9253-BCC70AE41AD9}" presName="Accent1Text" presStyleLbl="node1" presStyleIdx="7" presStyleCnt="10" custLinFactNeighborX="-53520" custLinFactNeighborY="88360"/>
      <dgm:spPr/>
    </dgm:pt>
    <dgm:pt modelId="{97E13075-EE16-4FA1-990B-4F5F52EE1350}" type="pres">
      <dgm:prSet presAssocID="{23F3E49E-CBF2-449D-9253-BCC70AE41AD9}" presName="spaceBetweenRectangles" presStyleCnt="0"/>
      <dgm:spPr/>
    </dgm:pt>
    <dgm:pt modelId="{E311CF85-36BA-4000-BA38-52710D84E0A8}" type="pres">
      <dgm:prSet presAssocID="{D78DB7A7-814E-4E5E-A81C-77448DD4B8BF}" presName="composite" presStyleCnt="0"/>
      <dgm:spPr/>
    </dgm:pt>
    <dgm:pt modelId="{133A71CE-51A8-4515-9524-92ACC5D5ECC9}" type="pres">
      <dgm:prSet presAssocID="{D78DB7A7-814E-4E5E-A81C-77448DD4B8BF}" presName="Parent1" presStyleLbl="node1" presStyleIdx="8" presStyleCnt="10" custLinFactY="-100000" custLinFactNeighborX="-52324" custLinFactNeighborY="-152119">
        <dgm:presLayoutVars>
          <dgm:chMax val="1"/>
          <dgm:chPref val="1"/>
          <dgm:bulletEnabled val="1"/>
        </dgm:presLayoutVars>
      </dgm:prSet>
      <dgm:spPr/>
    </dgm:pt>
    <dgm:pt modelId="{14EFE97B-03E7-4AED-A5DA-B626497B4D06}" type="pres">
      <dgm:prSet presAssocID="{D78DB7A7-814E-4E5E-A81C-77448DD4B8BF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436A9D09-4E77-4C76-A3ED-2B81B3D6322C}" type="pres">
      <dgm:prSet presAssocID="{D78DB7A7-814E-4E5E-A81C-77448DD4B8BF}" presName="BalanceSpacing" presStyleCnt="0"/>
      <dgm:spPr/>
    </dgm:pt>
    <dgm:pt modelId="{ED6A8E82-B557-47F6-97FE-0A86FCD2C283}" type="pres">
      <dgm:prSet presAssocID="{D78DB7A7-814E-4E5E-A81C-77448DD4B8BF}" presName="BalanceSpacing1" presStyleCnt="0"/>
      <dgm:spPr/>
    </dgm:pt>
    <dgm:pt modelId="{C3855665-8D47-4D3D-B9B4-7C8A35B0E76E}" type="pres">
      <dgm:prSet presAssocID="{E4EE6C6F-D5D8-41B8-B4B9-87388D0572E2}" presName="Accent1Text" presStyleLbl="node1" presStyleIdx="9" presStyleCnt="10"/>
      <dgm:spPr/>
    </dgm:pt>
  </dgm:ptLst>
  <dgm:cxnLst>
    <dgm:cxn modelId="{A708A904-220D-41CD-A3A7-E8A9A2D4BA6E}" srcId="{D58410AF-6414-4EFA-B021-C15F375576DE}" destId="{1E86D3AB-59E6-4B94-ACEF-4EBA24FA1150}" srcOrd="0" destOrd="0" parTransId="{57D0A521-28A9-4207-A590-405773554596}" sibTransId="{D8E2C56C-22DF-4E48-A494-DD7DA96912AA}"/>
    <dgm:cxn modelId="{0BA62707-60B2-4413-A595-682F6819E106}" type="presOf" srcId="{D58410AF-6414-4EFA-B021-C15F375576DE}" destId="{499646E8-770E-4398-84CB-ED5CE2405FE2}" srcOrd="0" destOrd="0" presId="urn:microsoft.com/office/officeart/2008/layout/AlternatingHexagons"/>
    <dgm:cxn modelId="{573D6408-5BA1-4C44-BA5A-BBE6CEBA42B0}" srcId="{384400F4-A99E-4962-BA3D-1117458FF63F}" destId="{D58410AF-6414-4EFA-B021-C15F375576DE}" srcOrd="2" destOrd="0" parTransId="{69B25EDD-0217-4FCE-8C8D-2AE1737FDFC2}" sibTransId="{50C32A63-7040-4BDE-99B9-A0F5AB14437A}"/>
    <dgm:cxn modelId="{1187D114-F5E7-4F7D-A262-A65FB1C03694}" type="presOf" srcId="{BF7194D9-CF87-4F64-ADF0-CD527BED4745}" destId="{D2FEB68B-8D8C-477C-AA66-4B1EBCE29702}" srcOrd="0" destOrd="0" presId="urn:microsoft.com/office/officeart/2008/layout/AlternatingHexagons"/>
    <dgm:cxn modelId="{BB951F1E-7754-47D4-A0FF-D497AAA2E908}" srcId="{384400F4-A99E-4962-BA3D-1117458FF63F}" destId="{BF7194D9-CF87-4F64-ADF0-CD527BED4745}" srcOrd="0" destOrd="0" parTransId="{0E191339-018A-4D6D-B2B2-38D4E3701BAB}" sibTransId="{3C171136-5193-4F9D-BE36-AEA6385CAEC4}"/>
    <dgm:cxn modelId="{14FE5129-C86F-4F45-A089-1A92EEB8CAD3}" type="presOf" srcId="{23F3E49E-CBF2-449D-9253-BCC70AE41AD9}" destId="{AA730E37-3CC7-4F51-87CE-4166CED12354}" srcOrd="0" destOrd="0" presId="urn:microsoft.com/office/officeart/2008/layout/AlternatingHexagons"/>
    <dgm:cxn modelId="{79835631-D396-4BCE-B4EB-992DDA7193B8}" type="presOf" srcId="{3543BB9A-FAB5-4377-B633-5662B75DF00A}" destId="{6DF351A7-2819-47DF-9A06-0451AE5F76F5}" srcOrd="0" destOrd="0" presId="urn:microsoft.com/office/officeart/2008/layout/AlternatingHexagons"/>
    <dgm:cxn modelId="{0A1F0E3A-09AB-49F2-B07D-632E3ED37F94}" type="presOf" srcId="{50C32A63-7040-4BDE-99B9-A0F5AB14437A}" destId="{922B9C3B-95D1-44D8-ACE4-F5D1E872E3BD}" srcOrd="0" destOrd="0" presId="urn:microsoft.com/office/officeart/2008/layout/AlternatingHexagons"/>
    <dgm:cxn modelId="{755A225C-C8E6-47D4-8309-A35C92F42F73}" srcId="{384400F4-A99E-4962-BA3D-1117458FF63F}" destId="{D78DB7A7-814E-4E5E-A81C-77448DD4B8BF}" srcOrd="4" destOrd="0" parTransId="{AF8BF8B4-3B59-4A11-A13F-01854817B7DC}" sibTransId="{E4EE6C6F-D5D8-41B8-B4B9-87388D0572E2}"/>
    <dgm:cxn modelId="{D5CC9273-2622-4C20-AC87-517437B5CC0F}" srcId="{BF7194D9-CF87-4F64-ADF0-CD527BED4745}" destId="{6FF66460-10CA-46FF-82AC-5DA7D6CD985C}" srcOrd="0" destOrd="0" parTransId="{A63BAA39-C642-40BC-BA3B-B029AFD1B949}" sibTransId="{D9A71D7D-6D14-46C3-A482-3DBB0B9FA935}"/>
    <dgm:cxn modelId="{B65C7D7B-B6F0-4747-BFE0-182E9D16B1BF}" type="presOf" srcId="{E4EE6C6F-D5D8-41B8-B4B9-87388D0572E2}" destId="{C3855665-8D47-4D3D-B9B4-7C8A35B0E76E}" srcOrd="0" destOrd="0" presId="urn:microsoft.com/office/officeart/2008/layout/AlternatingHexagons"/>
    <dgm:cxn modelId="{4B4EDA84-9E9B-4B07-9ED7-069A554300C8}" type="presOf" srcId="{3C171136-5193-4F9D-BE36-AEA6385CAEC4}" destId="{1C5845C8-624B-4D95-9FF7-52BF04025769}" srcOrd="0" destOrd="0" presId="urn:microsoft.com/office/officeart/2008/layout/AlternatingHexagons"/>
    <dgm:cxn modelId="{1A5B4087-641B-45FF-A4F2-541BDAB4EC35}" srcId="{F08AF7DA-E3D0-475E-8B7C-6EA928C051FC}" destId="{CC4CB923-FBE1-43CB-A561-5A052A7676AF}" srcOrd="0" destOrd="0" parTransId="{D9A47827-B2C1-4C5B-8018-3856234E9CD3}" sibTransId="{A75E95F7-675D-4FD8-91F4-6132B0FCAD20}"/>
    <dgm:cxn modelId="{7F556693-B38C-453A-B57B-3BB2EF70E175}" srcId="{384400F4-A99E-4962-BA3D-1117458FF63F}" destId="{F08AF7DA-E3D0-475E-8B7C-6EA928C051FC}" srcOrd="3" destOrd="0" parTransId="{2FF0D42C-BF25-4761-B052-20FB3D0B12C8}" sibTransId="{23F3E49E-CBF2-449D-9253-BCC70AE41AD9}"/>
    <dgm:cxn modelId="{922B55C1-4CA6-4B4F-8462-3B6BD06D12FB}" type="presOf" srcId="{F08AF7DA-E3D0-475E-8B7C-6EA928C051FC}" destId="{BEC23A2A-6313-4AAB-9403-BAA68712F08B}" srcOrd="0" destOrd="0" presId="urn:microsoft.com/office/officeart/2008/layout/AlternatingHexagons"/>
    <dgm:cxn modelId="{64164CC5-97A2-4965-BCFB-795D132B1C5F}" type="presOf" srcId="{1E86D3AB-59E6-4B94-ACEF-4EBA24FA1150}" destId="{47D48FD9-145F-4448-95EA-50545E210DA5}" srcOrd="0" destOrd="0" presId="urn:microsoft.com/office/officeart/2008/layout/AlternatingHexagons"/>
    <dgm:cxn modelId="{9E516DCF-4F75-4EE4-AE64-E04DF2B9BC06}" type="presOf" srcId="{384400F4-A99E-4962-BA3D-1117458FF63F}" destId="{A722B573-3720-4731-974F-F33EE59C04D9}" srcOrd="0" destOrd="0" presId="urn:microsoft.com/office/officeart/2008/layout/AlternatingHexagons"/>
    <dgm:cxn modelId="{FC585FDF-E96C-4648-9EF3-DB1274213F11}" type="presOf" srcId="{D78DB7A7-814E-4E5E-A81C-77448DD4B8BF}" destId="{133A71CE-51A8-4515-9524-92ACC5D5ECC9}" srcOrd="0" destOrd="0" presId="urn:microsoft.com/office/officeart/2008/layout/AlternatingHexagons"/>
    <dgm:cxn modelId="{20BD7DE5-9185-4096-B436-56E79A23DF47}" type="presOf" srcId="{6D6938FC-C993-4C33-8B2C-C60C8B2A3ACE}" destId="{FEADC626-FC1C-43E1-859E-14896E162633}" srcOrd="0" destOrd="0" presId="urn:microsoft.com/office/officeart/2008/layout/AlternatingHexagons"/>
    <dgm:cxn modelId="{EF5D6BED-D07A-47D1-BBFD-89C95EC35D72}" type="presOf" srcId="{6FF66460-10CA-46FF-82AC-5DA7D6CD985C}" destId="{AA5E54C1-C39E-4348-A9DF-0FB9B07028F8}" srcOrd="0" destOrd="0" presId="urn:microsoft.com/office/officeart/2008/layout/AlternatingHexagons"/>
    <dgm:cxn modelId="{B9F2CEF7-BA87-42E3-89C1-F2CA3998F16E}" srcId="{384400F4-A99E-4962-BA3D-1117458FF63F}" destId="{6D6938FC-C993-4C33-8B2C-C60C8B2A3ACE}" srcOrd="1" destOrd="0" parTransId="{F6733390-6333-4F3F-BE91-A61251255C1C}" sibTransId="{3543BB9A-FAB5-4377-B633-5662B75DF00A}"/>
    <dgm:cxn modelId="{A30D7FF9-BEF0-4FF0-8BBE-1DD0C392FFE4}" type="presOf" srcId="{CC4CB923-FBE1-43CB-A561-5A052A7676AF}" destId="{8FDF8CDD-4F75-4475-803C-4DE1E305F811}" srcOrd="0" destOrd="0" presId="urn:microsoft.com/office/officeart/2008/layout/AlternatingHexagons"/>
    <dgm:cxn modelId="{5AE60F45-A4E1-47A0-8461-79710106DC66}" type="presParOf" srcId="{A722B573-3720-4731-974F-F33EE59C04D9}" destId="{91401263-A943-403E-990E-C48AC5AFB3A9}" srcOrd="0" destOrd="0" presId="urn:microsoft.com/office/officeart/2008/layout/AlternatingHexagons"/>
    <dgm:cxn modelId="{0C21D7D4-5DE7-4F65-A81E-790364FC5708}" type="presParOf" srcId="{91401263-A943-403E-990E-C48AC5AFB3A9}" destId="{D2FEB68B-8D8C-477C-AA66-4B1EBCE29702}" srcOrd="0" destOrd="0" presId="urn:microsoft.com/office/officeart/2008/layout/AlternatingHexagons"/>
    <dgm:cxn modelId="{684DFDB6-BDCF-4FEB-9F72-685720E0448C}" type="presParOf" srcId="{91401263-A943-403E-990E-C48AC5AFB3A9}" destId="{AA5E54C1-C39E-4348-A9DF-0FB9B07028F8}" srcOrd="1" destOrd="0" presId="urn:microsoft.com/office/officeart/2008/layout/AlternatingHexagons"/>
    <dgm:cxn modelId="{C1A5CBD4-D277-443C-8B24-4D306C2CD423}" type="presParOf" srcId="{91401263-A943-403E-990E-C48AC5AFB3A9}" destId="{1A24757D-E716-4D34-8477-EFCF1AA9D086}" srcOrd="2" destOrd="0" presId="urn:microsoft.com/office/officeart/2008/layout/AlternatingHexagons"/>
    <dgm:cxn modelId="{9F6FEE1B-5268-4E6E-9F37-5BD07909974A}" type="presParOf" srcId="{91401263-A943-403E-990E-C48AC5AFB3A9}" destId="{AF0A4138-6B4B-4F56-920B-9ACB776EE229}" srcOrd="3" destOrd="0" presId="urn:microsoft.com/office/officeart/2008/layout/AlternatingHexagons"/>
    <dgm:cxn modelId="{77CDA2AA-C531-4C22-A828-3959B21C23DE}" type="presParOf" srcId="{91401263-A943-403E-990E-C48AC5AFB3A9}" destId="{1C5845C8-624B-4D95-9FF7-52BF04025769}" srcOrd="4" destOrd="0" presId="urn:microsoft.com/office/officeart/2008/layout/AlternatingHexagons"/>
    <dgm:cxn modelId="{F224DA38-F07C-4522-8E3E-747E90D34790}" type="presParOf" srcId="{A722B573-3720-4731-974F-F33EE59C04D9}" destId="{B5AF8E9B-C9CE-4F23-AF6B-8C6647498611}" srcOrd="1" destOrd="0" presId="urn:microsoft.com/office/officeart/2008/layout/AlternatingHexagons"/>
    <dgm:cxn modelId="{FCA020D2-E40A-4770-A5B8-EA9C9470B7E0}" type="presParOf" srcId="{A722B573-3720-4731-974F-F33EE59C04D9}" destId="{76AA600E-D9A9-455D-B43E-B68477A55FC7}" srcOrd="2" destOrd="0" presId="urn:microsoft.com/office/officeart/2008/layout/AlternatingHexagons"/>
    <dgm:cxn modelId="{B546348B-D0D0-411E-9882-05345D470311}" type="presParOf" srcId="{76AA600E-D9A9-455D-B43E-B68477A55FC7}" destId="{FEADC626-FC1C-43E1-859E-14896E162633}" srcOrd="0" destOrd="0" presId="urn:microsoft.com/office/officeart/2008/layout/AlternatingHexagons"/>
    <dgm:cxn modelId="{08F1C494-B969-4189-AF9B-DD44712B94A2}" type="presParOf" srcId="{76AA600E-D9A9-455D-B43E-B68477A55FC7}" destId="{BDF03AD4-F777-409B-99FB-92376DA773F8}" srcOrd="1" destOrd="0" presId="urn:microsoft.com/office/officeart/2008/layout/AlternatingHexagons"/>
    <dgm:cxn modelId="{44A5C19B-A672-4C00-9048-0D145CBAD34C}" type="presParOf" srcId="{76AA600E-D9A9-455D-B43E-B68477A55FC7}" destId="{B909C276-F8C6-49D6-8DC3-246F9E31574F}" srcOrd="2" destOrd="0" presId="urn:microsoft.com/office/officeart/2008/layout/AlternatingHexagons"/>
    <dgm:cxn modelId="{C417BB0E-5CFC-4F5A-94B7-4B7772083471}" type="presParOf" srcId="{76AA600E-D9A9-455D-B43E-B68477A55FC7}" destId="{74F68765-1ACC-43C9-B152-E11CB07350F3}" srcOrd="3" destOrd="0" presId="urn:microsoft.com/office/officeart/2008/layout/AlternatingHexagons"/>
    <dgm:cxn modelId="{679F17D2-013A-4E5A-A83B-B38B5AF716F3}" type="presParOf" srcId="{76AA600E-D9A9-455D-B43E-B68477A55FC7}" destId="{6DF351A7-2819-47DF-9A06-0451AE5F76F5}" srcOrd="4" destOrd="0" presId="urn:microsoft.com/office/officeart/2008/layout/AlternatingHexagons"/>
    <dgm:cxn modelId="{C05843DF-3F00-4DDB-906D-4A005B777227}" type="presParOf" srcId="{A722B573-3720-4731-974F-F33EE59C04D9}" destId="{6AC9506B-4AF1-4407-9B71-AF5FF855C307}" srcOrd="3" destOrd="0" presId="urn:microsoft.com/office/officeart/2008/layout/AlternatingHexagons"/>
    <dgm:cxn modelId="{7E123D79-CE6F-405A-9E69-8B42AF3CC2BD}" type="presParOf" srcId="{A722B573-3720-4731-974F-F33EE59C04D9}" destId="{B883BD41-CA1B-41F9-98B4-2DBE97D2D8E7}" srcOrd="4" destOrd="0" presId="urn:microsoft.com/office/officeart/2008/layout/AlternatingHexagons"/>
    <dgm:cxn modelId="{491B4890-F98A-4E7A-A20E-A6E51676DE04}" type="presParOf" srcId="{B883BD41-CA1B-41F9-98B4-2DBE97D2D8E7}" destId="{499646E8-770E-4398-84CB-ED5CE2405FE2}" srcOrd="0" destOrd="0" presId="urn:microsoft.com/office/officeart/2008/layout/AlternatingHexagons"/>
    <dgm:cxn modelId="{9F7A14CA-508A-4517-B053-A2B159570FDC}" type="presParOf" srcId="{B883BD41-CA1B-41F9-98B4-2DBE97D2D8E7}" destId="{47D48FD9-145F-4448-95EA-50545E210DA5}" srcOrd="1" destOrd="0" presId="urn:microsoft.com/office/officeart/2008/layout/AlternatingHexagons"/>
    <dgm:cxn modelId="{00D21EEE-A752-4839-BB18-B6C1FE6A55E4}" type="presParOf" srcId="{B883BD41-CA1B-41F9-98B4-2DBE97D2D8E7}" destId="{8443E45A-4636-4B84-802C-0425AB578F8C}" srcOrd="2" destOrd="0" presId="urn:microsoft.com/office/officeart/2008/layout/AlternatingHexagons"/>
    <dgm:cxn modelId="{D48CB9D7-E299-4D5C-8DE3-3301B8FDC9F9}" type="presParOf" srcId="{B883BD41-CA1B-41F9-98B4-2DBE97D2D8E7}" destId="{00619719-93B8-4300-8D53-624B142C0737}" srcOrd="3" destOrd="0" presId="urn:microsoft.com/office/officeart/2008/layout/AlternatingHexagons"/>
    <dgm:cxn modelId="{84839CB5-C675-4174-92B3-011D43261F04}" type="presParOf" srcId="{B883BD41-CA1B-41F9-98B4-2DBE97D2D8E7}" destId="{922B9C3B-95D1-44D8-ACE4-F5D1E872E3BD}" srcOrd="4" destOrd="0" presId="urn:microsoft.com/office/officeart/2008/layout/AlternatingHexagons"/>
    <dgm:cxn modelId="{4C217F55-3ED5-410F-AD19-2C4002C351C8}" type="presParOf" srcId="{A722B573-3720-4731-974F-F33EE59C04D9}" destId="{7AC0552D-6B84-4223-83EF-26A6F47A1873}" srcOrd="5" destOrd="0" presId="urn:microsoft.com/office/officeart/2008/layout/AlternatingHexagons"/>
    <dgm:cxn modelId="{BEF44200-E01C-4695-934D-D367FCB94F5C}" type="presParOf" srcId="{A722B573-3720-4731-974F-F33EE59C04D9}" destId="{DA797262-32B3-4646-B041-3E4C50FB5423}" srcOrd="6" destOrd="0" presId="urn:microsoft.com/office/officeart/2008/layout/AlternatingHexagons"/>
    <dgm:cxn modelId="{3B04225C-B812-46C6-90F4-B5308A70E353}" type="presParOf" srcId="{DA797262-32B3-4646-B041-3E4C50FB5423}" destId="{BEC23A2A-6313-4AAB-9403-BAA68712F08B}" srcOrd="0" destOrd="0" presId="urn:microsoft.com/office/officeart/2008/layout/AlternatingHexagons"/>
    <dgm:cxn modelId="{898D898A-A414-4BFB-A41C-466E3A7C41D0}" type="presParOf" srcId="{DA797262-32B3-4646-B041-3E4C50FB5423}" destId="{8FDF8CDD-4F75-4475-803C-4DE1E305F811}" srcOrd="1" destOrd="0" presId="urn:microsoft.com/office/officeart/2008/layout/AlternatingHexagons"/>
    <dgm:cxn modelId="{4A56066D-3453-468F-B42D-9E0F1750D371}" type="presParOf" srcId="{DA797262-32B3-4646-B041-3E4C50FB5423}" destId="{A93B34DD-1294-498D-B118-64103482CCD1}" srcOrd="2" destOrd="0" presId="urn:microsoft.com/office/officeart/2008/layout/AlternatingHexagons"/>
    <dgm:cxn modelId="{DFA48698-684E-4005-B8D5-3A37462949E9}" type="presParOf" srcId="{DA797262-32B3-4646-B041-3E4C50FB5423}" destId="{FA903991-FFCA-4F0F-BD82-951758115309}" srcOrd="3" destOrd="0" presId="urn:microsoft.com/office/officeart/2008/layout/AlternatingHexagons"/>
    <dgm:cxn modelId="{DC843C60-05A8-4BF8-A730-B1909FF0A451}" type="presParOf" srcId="{DA797262-32B3-4646-B041-3E4C50FB5423}" destId="{AA730E37-3CC7-4F51-87CE-4166CED12354}" srcOrd="4" destOrd="0" presId="urn:microsoft.com/office/officeart/2008/layout/AlternatingHexagons"/>
    <dgm:cxn modelId="{DE3CD8D5-E2BE-4B71-B176-55F9ED41C3A8}" type="presParOf" srcId="{A722B573-3720-4731-974F-F33EE59C04D9}" destId="{97E13075-EE16-4FA1-990B-4F5F52EE1350}" srcOrd="7" destOrd="0" presId="urn:microsoft.com/office/officeart/2008/layout/AlternatingHexagons"/>
    <dgm:cxn modelId="{0D515ABD-E600-449C-8AF4-4EA2D626D426}" type="presParOf" srcId="{A722B573-3720-4731-974F-F33EE59C04D9}" destId="{E311CF85-36BA-4000-BA38-52710D84E0A8}" srcOrd="8" destOrd="0" presId="urn:microsoft.com/office/officeart/2008/layout/AlternatingHexagons"/>
    <dgm:cxn modelId="{379AE11E-B162-47A5-B937-A6F87F8369F5}" type="presParOf" srcId="{E311CF85-36BA-4000-BA38-52710D84E0A8}" destId="{133A71CE-51A8-4515-9524-92ACC5D5ECC9}" srcOrd="0" destOrd="0" presId="urn:microsoft.com/office/officeart/2008/layout/AlternatingHexagons"/>
    <dgm:cxn modelId="{6F41D56F-F505-44CD-8D8C-7981282267C3}" type="presParOf" srcId="{E311CF85-36BA-4000-BA38-52710D84E0A8}" destId="{14EFE97B-03E7-4AED-A5DA-B626497B4D06}" srcOrd="1" destOrd="0" presId="urn:microsoft.com/office/officeart/2008/layout/AlternatingHexagons"/>
    <dgm:cxn modelId="{61DFA65D-E3E7-4989-89F2-9D7A4F826B81}" type="presParOf" srcId="{E311CF85-36BA-4000-BA38-52710D84E0A8}" destId="{436A9D09-4E77-4C76-A3ED-2B81B3D6322C}" srcOrd="2" destOrd="0" presId="urn:microsoft.com/office/officeart/2008/layout/AlternatingHexagons"/>
    <dgm:cxn modelId="{E1D9863C-4520-4E4F-BBE0-0B8844D3087B}" type="presParOf" srcId="{E311CF85-36BA-4000-BA38-52710D84E0A8}" destId="{ED6A8E82-B557-47F6-97FE-0A86FCD2C283}" srcOrd="3" destOrd="0" presId="urn:microsoft.com/office/officeart/2008/layout/AlternatingHexagons"/>
    <dgm:cxn modelId="{2E6EBD31-D2D4-4ADC-B9FB-788132611BB6}" type="presParOf" srcId="{E311CF85-36BA-4000-BA38-52710D84E0A8}" destId="{C3855665-8D47-4D3D-B9B4-7C8A35B0E76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6D51A-C0E1-4180-A3CD-C8B9E576E63B}">
      <dsp:nvSpPr>
        <dsp:cNvPr id="0" name=""/>
        <dsp:cNvSpPr/>
      </dsp:nvSpPr>
      <dsp:spPr>
        <a:xfrm>
          <a:off x="3841750" y="421"/>
          <a:ext cx="5762625" cy="1642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 Online Job Board 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Social Media 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Company’s website 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Recruitment Agencies</a:t>
          </a:r>
          <a:endParaRPr lang="en-GB" sz="2000" kern="1200" dirty="0"/>
        </a:p>
      </dsp:txBody>
      <dsp:txXfrm>
        <a:off x="3841750" y="205706"/>
        <a:ext cx="5146769" cy="1231713"/>
      </dsp:txXfrm>
    </dsp:sp>
    <dsp:sp modelId="{AEA2EDB0-CF00-41FF-A823-908A5F3249D8}">
      <dsp:nvSpPr>
        <dsp:cNvPr id="0" name=""/>
        <dsp:cNvSpPr/>
      </dsp:nvSpPr>
      <dsp:spPr>
        <a:xfrm>
          <a:off x="0" y="421"/>
          <a:ext cx="3841750" cy="1642283"/>
        </a:xfrm>
        <a:prstGeom prst="round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27000" dist="1270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Online </a:t>
          </a:r>
          <a:endParaRPr lang="en-GB" sz="6500" kern="1200" dirty="0"/>
        </a:p>
      </dsp:txBody>
      <dsp:txXfrm>
        <a:off x="80170" y="80591"/>
        <a:ext cx="3681410" cy="1481943"/>
      </dsp:txXfrm>
    </dsp:sp>
    <dsp:sp modelId="{B990DA11-10F8-4923-924D-6BC6011F4312}">
      <dsp:nvSpPr>
        <dsp:cNvPr id="0" name=""/>
        <dsp:cNvSpPr/>
      </dsp:nvSpPr>
      <dsp:spPr>
        <a:xfrm>
          <a:off x="3841750" y="1807354"/>
          <a:ext cx="5762625" cy="1642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School 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Events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Connections</a:t>
          </a:r>
          <a:endParaRPr lang="en-GB" sz="2000" kern="1200" dirty="0"/>
        </a:p>
      </dsp:txBody>
      <dsp:txXfrm>
        <a:off x="3841750" y="2012639"/>
        <a:ext cx="5146769" cy="1231713"/>
      </dsp:txXfrm>
    </dsp:sp>
    <dsp:sp modelId="{616E2F90-0C46-4F6C-AC11-8243196CADD2}">
      <dsp:nvSpPr>
        <dsp:cNvPr id="0" name=""/>
        <dsp:cNvSpPr/>
      </dsp:nvSpPr>
      <dsp:spPr>
        <a:xfrm>
          <a:off x="0" y="1806933"/>
          <a:ext cx="3841750" cy="16422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27000" dist="1270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Offline  </a:t>
          </a:r>
          <a:endParaRPr lang="en-GB" sz="6500" kern="1200" dirty="0"/>
        </a:p>
      </dsp:txBody>
      <dsp:txXfrm>
        <a:off x="80170" y="1887103"/>
        <a:ext cx="3681410" cy="1481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EB68B-8D8C-477C-AA66-4B1EBCE29702}">
      <dsp:nvSpPr>
        <dsp:cNvPr id="0" name=""/>
        <dsp:cNvSpPr/>
      </dsp:nvSpPr>
      <dsp:spPr>
        <a:xfrm rot="5400000">
          <a:off x="6635559" y="3279362"/>
          <a:ext cx="1278277" cy="111210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Location</a:t>
          </a:r>
          <a:endParaRPr lang="en-GB" sz="1200" kern="1200" dirty="0"/>
        </a:p>
      </dsp:txBody>
      <dsp:txXfrm rot="-5400000">
        <a:off x="6891949" y="3395472"/>
        <a:ext cx="765497" cy="879881"/>
      </dsp:txXfrm>
    </dsp:sp>
    <dsp:sp modelId="{AA5E54C1-C39E-4348-A9DF-0FB9B07028F8}">
      <dsp:nvSpPr>
        <dsp:cNvPr id="0" name=""/>
        <dsp:cNvSpPr/>
      </dsp:nvSpPr>
      <dsp:spPr>
        <a:xfrm>
          <a:off x="4724605" y="2465815"/>
          <a:ext cx="1426557" cy="748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>
        <a:off x="4724605" y="2465815"/>
        <a:ext cx="1426557" cy="748697"/>
      </dsp:txXfrm>
    </dsp:sp>
    <dsp:sp modelId="{1C5845C8-624B-4D95-9FF7-52BF04025769}">
      <dsp:nvSpPr>
        <dsp:cNvPr id="0" name=""/>
        <dsp:cNvSpPr/>
      </dsp:nvSpPr>
      <dsp:spPr>
        <a:xfrm rot="5400000">
          <a:off x="3062166" y="1235282"/>
          <a:ext cx="1278277" cy="111210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242813"/>
            <a:satOff val="-292"/>
            <a:lumOff val="-3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 dirty="0"/>
        </a:p>
      </dsp:txBody>
      <dsp:txXfrm rot="-5400000">
        <a:off x="3318556" y="1351392"/>
        <a:ext cx="765497" cy="879881"/>
      </dsp:txXfrm>
    </dsp:sp>
    <dsp:sp modelId="{FEADC626-FC1C-43E1-859E-14896E162633}">
      <dsp:nvSpPr>
        <dsp:cNvPr id="0" name=""/>
        <dsp:cNvSpPr/>
      </dsp:nvSpPr>
      <dsp:spPr>
        <a:xfrm rot="5400000">
          <a:off x="6017799" y="2237745"/>
          <a:ext cx="1278277" cy="111210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485625"/>
            <a:satOff val="-583"/>
            <a:lumOff val="-6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Salary and Benefits</a:t>
          </a:r>
          <a:endParaRPr lang="en-GB" sz="1200" kern="1200" dirty="0"/>
        </a:p>
      </dsp:txBody>
      <dsp:txXfrm rot="-5400000">
        <a:off x="6274189" y="2353855"/>
        <a:ext cx="765497" cy="879881"/>
      </dsp:txXfrm>
    </dsp:sp>
    <dsp:sp modelId="{BDF03AD4-F777-409B-99FB-92376DA773F8}">
      <dsp:nvSpPr>
        <dsp:cNvPr id="0" name=""/>
        <dsp:cNvSpPr/>
      </dsp:nvSpPr>
      <dsp:spPr>
        <a:xfrm>
          <a:off x="4032758" y="1343987"/>
          <a:ext cx="1380539" cy="766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51A7-2819-47DF-9A06-0451AE5F76F5}">
      <dsp:nvSpPr>
        <dsp:cNvPr id="0" name=""/>
        <dsp:cNvSpPr/>
      </dsp:nvSpPr>
      <dsp:spPr>
        <a:xfrm rot="5400000">
          <a:off x="7218868" y="2260601"/>
          <a:ext cx="1278277" cy="111210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728438"/>
            <a:satOff val="-875"/>
            <a:lumOff val="-10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Training Opportunities</a:t>
          </a:r>
          <a:endParaRPr lang="en-GB" sz="1000" kern="1200" dirty="0"/>
        </a:p>
      </dsp:txBody>
      <dsp:txXfrm rot="-5400000">
        <a:off x="7475258" y="2376711"/>
        <a:ext cx="765497" cy="879881"/>
      </dsp:txXfrm>
    </dsp:sp>
    <dsp:sp modelId="{499646E8-770E-4398-84CB-ED5CE2405FE2}">
      <dsp:nvSpPr>
        <dsp:cNvPr id="0" name=""/>
        <dsp:cNvSpPr/>
      </dsp:nvSpPr>
      <dsp:spPr>
        <a:xfrm rot="5400000">
          <a:off x="4203549" y="1206469"/>
          <a:ext cx="1278277" cy="111210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971250"/>
            <a:satOff val="-1167"/>
            <a:lumOff val="-139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Industry</a:t>
          </a:r>
          <a:endParaRPr lang="en-GB" sz="1200" kern="1200" dirty="0"/>
        </a:p>
      </dsp:txBody>
      <dsp:txXfrm rot="-5400000">
        <a:off x="4459939" y="1322579"/>
        <a:ext cx="765497" cy="879881"/>
      </dsp:txXfrm>
    </dsp:sp>
    <dsp:sp modelId="{47D48FD9-145F-4448-95EA-50545E210DA5}">
      <dsp:nvSpPr>
        <dsp:cNvPr id="0" name=""/>
        <dsp:cNvSpPr/>
      </dsp:nvSpPr>
      <dsp:spPr>
        <a:xfrm>
          <a:off x="3231042" y="1429654"/>
          <a:ext cx="1426557" cy="766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Career Goal </a:t>
          </a:r>
          <a:endParaRPr lang="en-GB" sz="1200" kern="1200" dirty="0">
            <a:solidFill>
              <a:schemeClr val="bg1"/>
            </a:solidFill>
          </a:endParaRPr>
        </a:p>
      </dsp:txBody>
      <dsp:txXfrm>
        <a:off x="3231042" y="1429654"/>
        <a:ext cx="1426557" cy="766966"/>
      </dsp:txXfrm>
    </dsp:sp>
    <dsp:sp modelId="{922B9C3B-95D1-44D8-ACE4-F5D1E872E3BD}">
      <dsp:nvSpPr>
        <dsp:cNvPr id="0" name=""/>
        <dsp:cNvSpPr/>
      </dsp:nvSpPr>
      <dsp:spPr>
        <a:xfrm rot="5400000">
          <a:off x="4777994" y="2256421"/>
          <a:ext cx="1278277" cy="111210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1214063"/>
            <a:satOff val="-1458"/>
            <a:lumOff val="-17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5034384" y="2372531"/>
        <a:ext cx="765497" cy="879881"/>
      </dsp:txXfrm>
    </dsp:sp>
    <dsp:sp modelId="{BEC23A2A-6313-4AAB-9403-BAA68712F08B}">
      <dsp:nvSpPr>
        <dsp:cNvPr id="0" name=""/>
        <dsp:cNvSpPr/>
      </dsp:nvSpPr>
      <dsp:spPr>
        <a:xfrm rot="5400000">
          <a:off x="5376228" y="3341423"/>
          <a:ext cx="1278277" cy="111210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1456876"/>
            <a:satOff val="-1750"/>
            <a:lumOff val="-20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Workload </a:t>
          </a:r>
          <a:endParaRPr lang="en-GB" sz="1200" kern="1200" dirty="0"/>
        </a:p>
      </dsp:txBody>
      <dsp:txXfrm rot="-5400000">
        <a:off x="5632618" y="3457533"/>
        <a:ext cx="765497" cy="879881"/>
      </dsp:txXfrm>
    </dsp:sp>
    <dsp:sp modelId="{8FDF8CDD-4F75-4475-803C-4DE1E305F811}">
      <dsp:nvSpPr>
        <dsp:cNvPr id="0" name=""/>
        <dsp:cNvSpPr/>
      </dsp:nvSpPr>
      <dsp:spPr>
        <a:xfrm>
          <a:off x="4468208" y="2470087"/>
          <a:ext cx="1380539" cy="766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Work Hour/</a:t>
          </a:r>
        </a:p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 Work Day </a:t>
          </a:r>
          <a:endParaRPr lang="en-GB" sz="1200" kern="1200" dirty="0">
            <a:solidFill>
              <a:schemeClr val="bg1"/>
            </a:solidFill>
          </a:endParaRPr>
        </a:p>
      </dsp:txBody>
      <dsp:txXfrm>
        <a:off x="4468208" y="2470087"/>
        <a:ext cx="1380539" cy="766966"/>
      </dsp:txXfrm>
    </dsp:sp>
    <dsp:sp modelId="{AA730E37-3CC7-4F51-87CE-4166CED12354}">
      <dsp:nvSpPr>
        <dsp:cNvPr id="0" name=""/>
        <dsp:cNvSpPr/>
      </dsp:nvSpPr>
      <dsp:spPr>
        <a:xfrm rot="5400000">
          <a:off x="5982101" y="4429754"/>
          <a:ext cx="1278277" cy="111210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1699688"/>
            <a:satOff val="-2042"/>
            <a:lumOff val="-2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Work Environment</a:t>
          </a:r>
          <a:endParaRPr lang="en-GB" sz="1100" kern="1200" dirty="0"/>
        </a:p>
      </dsp:txBody>
      <dsp:txXfrm rot="-5400000">
        <a:off x="6238491" y="4545864"/>
        <a:ext cx="765497" cy="879881"/>
      </dsp:txXfrm>
    </dsp:sp>
    <dsp:sp modelId="{133A71CE-51A8-4515-9524-92ACC5D5ECC9}">
      <dsp:nvSpPr>
        <dsp:cNvPr id="0" name=""/>
        <dsp:cNvSpPr/>
      </dsp:nvSpPr>
      <dsp:spPr>
        <a:xfrm rot="5400000">
          <a:off x="5397167" y="1203644"/>
          <a:ext cx="1278277" cy="111210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1942501"/>
            <a:satOff val="-2333"/>
            <a:lumOff val="-278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Position</a:t>
          </a:r>
          <a:endParaRPr lang="en-GB" sz="1200" kern="1200" dirty="0"/>
        </a:p>
      </dsp:txBody>
      <dsp:txXfrm rot="-5400000">
        <a:off x="5653557" y="1319754"/>
        <a:ext cx="765497" cy="879881"/>
      </dsp:txXfrm>
    </dsp:sp>
    <dsp:sp modelId="{14EFE97B-03E7-4AED-A5DA-B626497B4D06}">
      <dsp:nvSpPr>
        <dsp:cNvPr id="0" name=""/>
        <dsp:cNvSpPr/>
      </dsp:nvSpPr>
      <dsp:spPr>
        <a:xfrm>
          <a:off x="7207999" y="4598992"/>
          <a:ext cx="1426557" cy="766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855665-8D47-4D3D-B9B4-7C8A35B0E76E}">
      <dsp:nvSpPr>
        <dsp:cNvPr id="0" name=""/>
        <dsp:cNvSpPr/>
      </dsp:nvSpPr>
      <dsp:spPr>
        <a:xfrm rot="5400000">
          <a:off x="4777994" y="4426424"/>
          <a:ext cx="1278277" cy="111210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2185313"/>
            <a:satOff val="-2625"/>
            <a:lumOff val="-313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Culture </a:t>
          </a:r>
          <a:endParaRPr lang="en-GB" sz="1900" kern="1200" dirty="0"/>
        </a:p>
      </dsp:txBody>
      <dsp:txXfrm rot="-5400000">
        <a:off x="5034384" y="4542534"/>
        <a:ext cx="765497" cy="879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07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0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02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14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08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5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44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0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59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49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7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17A71-F26B-414B-ABE8-46CFDF08B5B8}" type="datetimeFigureOut">
              <a:rPr lang="en-GB" smtClean="0"/>
              <a:t>13/09/2018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49588FB-56FC-4500-9EA6-F47FC11C3C6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73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3994-F56C-4809-83B7-4EF062839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654" y="769141"/>
            <a:ext cx="7412182" cy="2140314"/>
          </a:xfrm>
        </p:spPr>
        <p:txBody>
          <a:bodyPr/>
          <a:lstStyle/>
          <a:p>
            <a:r>
              <a:rPr lang="en-US" dirty="0"/>
              <a:t>Employment Channels 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19AA6-3E1B-40D8-8029-07884DDFE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6729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en-US" dirty="0"/>
          </a:p>
          <a:p>
            <a:pPr algn="r"/>
            <a:r>
              <a:rPr lang="en-US" dirty="0"/>
              <a:t>Presented by: Sar Rath Amara</a:t>
            </a:r>
          </a:p>
          <a:p>
            <a:pPr algn="r"/>
            <a:r>
              <a:rPr lang="en-US" dirty="0"/>
              <a:t>www.linkedin.com/in/rath-amara-sar/   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73C44-0A5C-434B-9049-52DDB48CA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766" y="-154744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854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47C6-689F-4DD6-9CF0-6559E8F9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Maint</a:t>
            </a:r>
            <a:r>
              <a:rPr lang="en-US" dirty="0"/>
              <a:t> </a:t>
            </a:r>
            <a:r>
              <a:rPr lang="en-US" dirty="0" err="1"/>
              <a:t>EmploymentChannels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1B8696-285A-4DC2-AC16-F0B5132A6D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6993256"/>
              </p:ext>
            </p:extLst>
          </p:nvPr>
        </p:nvGraphicFramePr>
        <p:xfrm>
          <a:off x="2070233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BF46528-58F6-4315-B70C-2719F5AFFC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8630" y="804519"/>
            <a:ext cx="3982761" cy="59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8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E47B1-D0A4-44BF-939B-88470A54B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82" y="1872139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0116BE-655E-43CD-9DEC-D31A5DBD2BEF}"/>
              </a:ext>
            </a:extLst>
          </p:cNvPr>
          <p:cNvGrpSpPr/>
          <p:nvPr/>
        </p:nvGrpSpPr>
        <p:grpSpPr>
          <a:xfrm>
            <a:off x="539861" y="696202"/>
            <a:ext cx="3242057" cy="1075196"/>
            <a:chOff x="0" y="531"/>
            <a:chExt cx="4206240" cy="207155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4B846C3-BF41-4C9C-8C0C-788E91528051}"/>
                </a:ext>
              </a:extLst>
            </p:cNvPr>
            <p:cNvSpPr/>
            <p:nvPr/>
          </p:nvSpPr>
          <p:spPr>
            <a:xfrm>
              <a:off x="0" y="531"/>
              <a:ext cx="4206240" cy="2071559"/>
            </a:xfrm>
            <a:prstGeom prst="roundRect">
              <a:avLst/>
            </a:prstGeom>
            <a:solidFill>
              <a:srgbClr val="FFC000"/>
            </a:solidFill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263410AF-FDD0-4874-8737-33D8D0A64C9C}"/>
                </a:ext>
              </a:extLst>
            </p:cNvPr>
            <p:cNvSpPr txBox="1"/>
            <p:nvPr/>
          </p:nvSpPr>
          <p:spPr>
            <a:xfrm>
              <a:off x="0" y="346419"/>
              <a:ext cx="3954594" cy="14299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Online Channel  </a:t>
              </a:r>
              <a:endParaRPr lang="en-GB" sz="2800" kern="12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B1C8501-F6F6-4A00-AB09-6E3A0AD47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5" y="4865768"/>
            <a:ext cx="1072302" cy="1072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CAD23-16CC-460B-B57C-3537693C2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81" t="16793" r="1981" b="14251"/>
          <a:stretch/>
        </p:blipFill>
        <p:spPr>
          <a:xfrm>
            <a:off x="1533082" y="5006467"/>
            <a:ext cx="1417480" cy="977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9EDA1-1AB1-462C-8740-3DE09D6BD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185265"/>
            <a:ext cx="1808075" cy="43330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F3571C-A170-49E6-8F2E-2148AEB9A64A}"/>
              </a:ext>
            </a:extLst>
          </p:cNvPr>
          <p:cNvSpPr/>
          <p:nvPr/>
        </p:nvSpPr>
        <p:spPr>
          <a:xfrm>
            <a:off x="325126" y="2288300"/>
            <a:ext cx="2625436" cy="7204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Online Job Board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FA19A7-81DF-403D-A108-44E8DF3FEA87}"/>
              </a:ext>
            </a:extLst>
          </p:cNvPr>
          <p:cNvSpPr txBox="1"/>
          <p:nvPr/>
        </p:nvSpPr>
        <p:spPr>
          <a:xfrm>
            <a:off x="3183038" y="2426649"/>
            <a:ext cx="6675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Registration or sign up is optional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are many job opportunities, from different companies, locations, field, available, </a:t>
            </a:r>
          </a:p>
          <a:p>
            <a:pPr marL="285750" indent="-285750">
              <a:buFontTx/>
              <a:buChar char="-"/>
            </a:pPr>
            <a:r>
              <a:rPr lang="en-US" dirty="0"/>
              <a:t>To save time, you can filter based on positions and locations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submit CV directly to the company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0F83F6-2890-4FBE-9A5D-3D1C42970DA0}"/>
              </a:ext>
            </a:extLst>
          </p:cNvPr>
          <p:cNvSpPr txBox="1"/>
          <p:nvPr/>
        </p:nvSpPr>
        <p:spPr>
          <a:xfrm>
            <a:off x="606363" y="4395695"/>
            <a:ext cx="11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Examples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1452E1-9AA5-4F5D-A271-A4A137D68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151" y="5093266"/>
            <a:ext cx="1845626" cy="6941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643AF2-733F-4D9A-8F88-904DDAF6E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95" y="3205952"/>
            <a:ext cx="5358053" cy="35720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3E4EE69-BBC0-4EE1-ABB9-91CBD74F6DC2}"/>
              </a:ext>
            </a:extLst>
          </p:cNvPr>
          <p:cNvSpPr/>
          <p:nvPr/>
        </p:nvSpPr>
        <p:spPr>
          <a:xfrm>
            <a:off x="346364" y="6115655"/>
            <a:ext cx="5860472" cy="4093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F9FC9-37C5-4254-8367-9A6C964EE99B}"/>
              </a:ext>
            </a:extLst>
          </p:cNvPr>
          <p:cNvSpPr txBox="1"/>
          <p:nvPr/>
        </p:nvSpPr>
        <p:spPr>
          <a:xfrm>
            <a:off x="539861" y="6213929"/>
            <a:ext cx="8063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*Note: These are just examples of online job boards, not an exhaustive list.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16381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BCC8C7-246E-4197-BF16-69A08206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5682"/>
            <a:ext cx="2627604" cy="73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22BCC-746C-479B-93CA-07BAB4FE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473" y="3107588"/>
            <a:ext cx="1792379" cy="4999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F95499-FDFD-4D31-880A-0D84439314DF}"/>
              </a:ext>
            </a:extLst>
          </p:cNvPr>
          <p:cNvSpPr txBox="1"/>
          <p:nvPr/>
        </p:nvSpPr>
        <p:spPr>
          <a:xfrm>
            <a:off x="838199" y="1970452"/>
            <a:ext cx="9728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Registration or sign-up is required </a:t>
            </a:r>
          </a:p>
          <a:p>
            <a:pPr marL="285750" indent="-285750">
              <a:buFontTx/>
              <a:buChar char="-"/>
            </a:pPr>
            <a:r>
              <a:rPr lang="en-US" dirty="0"/>
              <a:t>Job search can be filtered  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profile needs to stay updated 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 you to be reached by companies, HR personnel and Recruitment agencies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 you to connect to more people within the industry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can follow your </a:t>
            </a:r>
            <a:r>
              <a:rPr lang="en-US" dirty="0" err="1"/>
              <a:t>favourite</a:t>
            </a:r>
            <a:r>
              <a:rPr lang="en-US" dirty="0"/>
              <a:t> companies to see the most updated of the jobs available 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E8AF9-00C3-43D3-9FA1-EAFF357F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44468"/>
            <a:ext cx="2633700" cy="737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468498-63C5-42CF-9918-08950E1CEDFA}"/>
              </a:ext>
            </a:extLst>
          </p:cNvPr>
          <p:cNvSpPr txBox="1"/>
          <p:nvPr/>
        </p:nvSpPr>
        <p:spPr>
          <a:xfrm>
            <a:off x="685403" y="4762846"/>
            <a:ext cx="6601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What is the company in your mind? </a:t>
            </a:r>
          </a:p>
          <a:p>
            <a:pPr marL="285750" indent="-285750">
              <a:buFontTx/>
              <a:buChar char="-"/>
            </a:pPr>
            <a:r>
              <a:rPr lang="en-US" dirty="0"/>
              <a:t>Go to the company’s website and Directly apply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Contact the HR Department directly for </a:t>
            </a:r>
            <a:r>
              <a:rPr lang="en-US" dirty="0" err="1"/>
              <a:t>vacants</a:t>
            </a:r>
            <a:r>
              <a:rPr lang="en-US" dirty="0"/>
              <a:t> that are not explicitly posted.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5CB45-4F20-434A-9D05-BD65DAD8C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94" y="4590799"/>
            <a:ext cx="2637019" cy="9229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515A3D5-EA0A-4385-AFBB-C2274744C66C}"/>
              </a:ext>
            </a:extLst>
          </p:cNvPr>
          <p:cNvSpPr/>
          <p:nvPr/>
        </p:nvSpPr>
        <p:spPr>
          <a:xfrm>
            <a:off x="7287094" y="5409787"/>
            <a:ext cx="3577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https://www.prudential.com.kh/en/</a:t>
            </a:r>
          </a:p>
        </p:txBody>
      </p:sp>
    </p:spTree>
    <p:extLst>
      <p:ext uri="{BB962C8B-B14F-4D97-AF65-F5344CB8AC3E}">
        <p14:creationId xmlns:p14="http://schemas.microsoft.com/office/powerpoint/2010/main" val="3044313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8E51C-25C0-4DBF-B3D0-18B6242A999E}"/>
              </a:ext>
            </a:extLst>
          </p:cNvPr>
          <p:cNvSpPr/>
          <p:nvPr/>
        </p:nvSpPr>
        <p:spPr>
          <a:xfrm>
            <a:off x="838200" y="976743"/>
            <a:ext cx="2625436" cy="7204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Recruitment Agencies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4245E-463F-45D7-9E1B-3AAB7D0F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6" y="4932910"/>
            <a:ext cx="1682642" cy="89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1B0E9-6715-4F3D-8D2B-EF710913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9" y="3716692"/>
            <a:ext cx="1938696" cy="786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46489-E184-455F-A361-2A7F597FA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61" y="4995523"/>
            <a:ext cx="1511939" cy="84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780C15-30C6-4007-88C7-7895549B5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350" y="3716692"/>
            <a:ext cx="1670650" cy="829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A048C8-AE05-4019-B430-04AD6DA7D904}"/>
              </a:ext>
            </a:extLst>
          </p:cNvPr>
          <p:cNvSpPr/>
          <p:nvPr/>
        </p:nvSpPr>
        <p:spPr>
          <a:xfrm>
            <a:off x="272216" y="5797762"/>
            <a:ext cx="21164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http://www.aplusgroup.biz/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2FAEC7-AFD0-445B-A8D3-2726330296B7}"/>
              </a:ext>
            </a:extLst>
          </p:cNvPr>
          <p:cNvSpPr/>
          <p:nvPr/>
        </p:nvSpPr>
        <p:spPr>
          <a:xfrm>
            <a:off x="144189" y="4502582"/>
            <a:ext cx="2035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http://www.hrinc.com.kh/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C0C4E8-43E2-4359-8E84-187E573E23B1}"/>
              </a:ext>
            </a:extLst>
          </p:cNvPr>
          <p:cNvSpPr/>
          <p:nvPr/>
        </p:nvSpPr>
        <p:spPr>
          <a:xfrm>
            <a:off x="2886626" y="5884540"/>
            <a:ext cx="2820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http://camupjob.com/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AAAC8-284E-4079-8B25-3F9390825344}"/>
              </a:ext>
            </a:extLst>
          </p:cNvPr>
          <p:cNvSpPr/>
          <p:nvPr/>
        </p:nvSpPr>
        <p:spPr>
          <a:xfrm>
            <a:off x="5707013" y="4637173"/>
            <a:ext cx="2692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http://www.cdl-consultant.com/en/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80684C-2D14-410B-BBCA-4975B280BADD}"/>
              </a:ext>
            </a:extLst>
          </p:cNvPr>
          <p:cNvSpPr/>
          <p:nvPr/>
        </p:nvSpPr>
        <p:spPr>
          <a:xfrm>
            <a:off x="574781" y="2027601"/>
            <a:ext cx="7957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Submit your CV to the agencies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List your preferences such as industry, location of workplace, salary expectations, positions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CV will be placed in a pool and you will be contacted where there are job matched to your qualifications.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6C34B1-D577-4FB8-82AE-43664A2C4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561" y="3671763"/>
            <a:ext cx="1428750" cy="952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1FD087-3C3E-495D-B1F2-5F754C22EAAC}"/>
              </a:ext>
            </a:extLst>
          </p:cNvPr>
          <p:cNvSpPr/>
          <p:nvPr/>
        </p:nvSpPr>
        <p:spPr>
          <a:xfrm>
            <a:off x="2738970" y="4624263"/>
            <a:ext cx="218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https://www.camsvjob.com/</a:t>
            </a:r>
          </a:p>
        </p:txBody>
      </p:sp>
    </p:spTree>
    <p:extLst>
      <p:ext uri="{BB962C8B-B14F-4D97-AF65-F5344CB8AC3E}">
        <p14:creationId xmlns:p14="http://schemas.microsoft.com/office/powerpoint/2010/main" val="4285155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6254AB-7C80-4FD8-A985-7A838FD38BD1}"/>
              </a:ext>
            </a:extLst>
          </p:cNvPr>
          <p:cNvGrpSpPr/>
          <p:nvPr/>
        </p:nvGrpSpPr>
        <p:grpSpPr>
          <a:xfrm>
            <a:off x="1038997" y="658822"/>
            <a:ext cx="3242057" cy="1075196"/>
            <a:chOff x="0" y="531"/>
            <a:chExt cx="4206240" cy="207155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F935482-719B-43A2-ABD0-94C6DB48E295}"/>
                </a:ext>
              </a:extLst>
            </p:cNvPr>
            <p:cNvSpPr/>
            <p:nvPr/>
          </p:nvSpPr>
          <p:spPr>
            <a:xfrm>
              <a:off x="0" y="531"/>
              <a:ext cx="4206240" cy="2071559"/>
            </a:xfrm>
            <a:prstGeom prst="roundRect">
              <a:avLst/>
            </a:prstGeom>
            <a:solidFill>
              <a:srgbClr val="FFC000"/>
            </a:solidFill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FB916567-D26A-4911-B5E7-285799B46432}"/>
                </a:ext>
              </a:extLst>
            </p:cNvPr>
            <p:cNvSpPr txBox="1"/>
            <p:nvPr/>
          </p:nvSpPr>
          <p:spPr>
            <a:xfrm>
              <a:off x="0" y="346419"/>
              <a:ext cx="3954594" cy="14299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Offline Channel  </a:t>
              </a:r>
              <a:endParaRPr lang="en-GB" sz="2800" kern="12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64F80D-F459-4575-BFDB-B531D17BC989}"/>
              </a:ext>
            </a:extLst>
          </p:cNvPr>
          <p:cNvSpPr/>
          <p:nvPr/>
        </p:nvSpPr>
        <p:spPr>
          <a:xfrm>
            <a:off x="1135978" y="2396836"/>
            <a:ext cx="2230583" cy="706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School 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068C2-7422-4EA4-951D-9812BB5043AC}"/>
              </a:ext>
            </a:extLst>
          </p:cNvPr>
          <p:cNvSpPr txBox="1"/>
          <p:nvPr/>
        </p:nvSpPr>
        <p:spPr>
          <a:xfrm>
            <a:off x="3934692" y="2396837"/>
            <a:ext cx="418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Career counseling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Student support services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Job boards at schools, 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63FCCB-E37A-4903-8195-E86986C12A69}"/>
              </a:ext>
            </a:extLst>
          </p:cNvPr>
          <p:cNvSpPr/>
          <p:nvPr/>
        </p:nvSpPr>
        <p:spPr>
          <a:xfrm>
            <a:off x="1156666" y="3793911"/>
            <a:ext cx="2230583" cy="706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B5D44-FD86-48B7-BD5E-E7BFCB1697AB}"/>
              </a:ext>
            </a:extLst>
          </p:cNvPr>
          <p:cNvSpPr txBox="1"/>
          <p:nvPr/>
        </p:nvSpPr>
        <p:spPr>
          <a:xfrm>
            <a:off x="3934692" y="4147202"/>
            <a:ext cx="454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Career fairs such as: National Career Fair, Monthly Career Forum @ NEA (National Employment Agency) </a:t>
            </a:r>
          </a:p>
          <a:p>
            <a:r>
              <a:rPr lang="en-US" dirty="0"/>
              <a:t>Charity, fundraiser, social gathering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1328C3-50D5-4923-BC46-5DDCF4112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5" t="32695" b="-1"/>
          <a:stretch/>
        </p:blipFill>
        <p:spPr>
          <a:xfrm>
            <a:off x="8604198" y="0"/>
            <a:ext cx="3052974" cy="1873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13F17-E27E-4E16-8923-2720FB6F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066" y="4500492"/>
            <a:ext cx="2903607" cy="1970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E1B82C-B07B-4047-A4DC-77D6DBB0E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066" y="2075941"/>
            <a:ext cx="2765238" cy="2071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78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829D3-C5C9-4E60-9F86-969BFD862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2" t="19543" r="25125" b="4233"/>
          <a:stretch/>
        </p:blipFill>
        <p:spPr>
          <a:xfrm>
            <a:off x="0" y="2116990"/>
            <a:ext cx="4100946" cy="47410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6BD903-EC0B-459A-BC65-2C1AD13A7BF4}"/>
              </a:ext>
            </a:extLst>
          </p:cNvPr>
          <p:cNvSpPr/>
          <p:nvPr/>
        </p:nvSpPr>
        <p:spPr>
          <a:xfrm>
            <a:off x="4558050" y="2313708"/>
            <a:ext cx="2230583" cy="706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Connections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66F6A-1699-4325-83B3-E7CF65B25DC3}"/>
              </a:ext>
            </a:extLst>
          </p:cNvPr>
          <p:cNvSpPr txBox="1"/>
          <p:nvPr/>
        </p:nvSpPr>
        <p:spPr>
          <a:xfrm>
            <a:off x="6913418" y="2373958"/>
            <a:ext cx="43503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Connections such as friends and family or</a:t>
            </a:r>
          </a:p>
          <a:p>
            <a:r>
              <a:rPr lang="en-US" dirty="0"/>
              <a:t>Association,  Alumni, Senior Graduates.</a:t>
            </a:r>
          </a:p>
          <a:p>
            <a:endParaRPr lang="en-US" dirty="0"/>
          </a:p>
          <a:p>
            <a:r>
              <a:rPr lang="en-US" dirty="0"/>
              <a:t>They might have information about the companies and available jobs. </a:t>
            </a:r>
          </a:p>
          <a:p>
            <a:endParaRPr lang="en-US" dirty="0"/>
          </a:p>
          <a:p>
            <a:r>
              <a:rPr lang="en-US" dirty="0"/>
              <a:t>Reach out to them! </a:t>
            </a:r>
            <a:endParaRPr lang="en-GB" dirty="0"/>
          </a:p>
          <a:p>
            <a:r>
              <a:rPr lang="en-US" dirty="0"/>
              <a:t>  </a:t>
            </a:r>
            <a:endParaRPr lang="en-GB" dirty="0"/>
          </a:p>
          <a:p>
            <a:r>
              <a:rPr lang="en-US" dirty="0"/>
              <a:t>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51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3BF7E5-B850-471B-9197-64A0032E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to be considered 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5599F1-B669-4256-A858-3F6F2E2EAB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721315"/>
              </p:ext>
            </p:extLst>
          </p:nvPr>
        </p:nvGraphicFramePr>
        <p:xfrm>
          <a:off x="429491" y="928256"/>
          <a:ext cx="12667316" cy="562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AE7F351-15C9-481D-B2FA-970C128509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0" y="1977491"/>
            <a:ext cx="3249637" cy="48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7524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EF84-8220-443D-9A85-1CA40DD1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 you Successful in your job search!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72928-D835-4652-BE5F-5492F057E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023439" cy="14894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/>
              <a:t>Q &amp; A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079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139</TotalTime>
  <Words>389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Gallery</vt:lpstr>
      <vt:lpstr>Employment Channels </vt:lpstr>
      <vt:lpstr>Maint EmploymentChannels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Factors to be considered </vt:lpstr>
      <vt:lpstr>Wish you Successful in your job search!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Recruitment Channel </dc:title>
  <dc:creator>Rathamara Sar</dc:creator>
  <cp:lastModifiedBy>Nakry Sao</cp:lastModifiedBy>
  <cp:revision>45</cp:revision>
  <dcterms:created xsi:type="dcterms:W3CDTF">2018-08-01T10:46:56Z</dcterms:created>
  <dcterms:modified xsi:type="dcterms:W3CDTF">2018-09-13T01:49:26Z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40bff4-7bc3-42a8-9c4a-c45aee9319da_Enabled">
    <vt:lpwstr>True</vt:lpwstr>
  </property>
  <property fmtid="{D5CDD505-2E9C-101B-9397-08002B2CF9AE}" pid="3" name="MSIP_Label_a740bff4-7bc3-42a8-9c4a-c45aee9319da_SiteId">
    <vt:lpwstr>7007305e-2664-4e6b-b9a4-c4d5ccfd1524</vt:lpwstr>
  </property>
  <property fmtid="{D5CDD505-2E9C-101B-9397-08002B2CF9AE}" pid="4" name="MSIP_Label_a740bff4-7bc3-42a8-9c4a-c45aee9319da_Owner">
    <vt:lpwstr>Rathamara.Sar@prudential.com.kh</vt:lpwstr>
  </property>
  <property fmtid="{D5CDD505-2E9C-101B-9397-08002B2CF9AE}" pid="5" name="MSIP_Label_a740bff4-7bc3-42a8-9c4a-c45aee9319da_SetDate">
    <vt:lpwstr>2018-08-01T10:51:45.3710432Z</vt:lpwstr>
  </property>
  <property fmtid="{D5CDD505-2E9C-101B-9397-08002B2CF9AE}" pid="6" name="MSIP_Label_a740bff4-7bc3-42a8-9c4a-c45aee9319da_Name">
    <vt:lpwstr>General</vt:lpwstr>
  </property>
  <property fmtid="{D5CDD505-2E9C-101B-9397-08002B2CF9AE}" pid="7" name="MSIP_Label_a740bff4-7bc3-42a8-9c4a-c45aee9319da_Application">
    <vt:lpwstr>Microsoft Azure Information Protection</vt:lpwstr>
  </property>
  <property fmtid="{D5CDD505-2E9C-101B-9397-08002B2CF9AE}" pid="8" name="MSIP_Label_a740bff4-7bc3-42a8-9c4a-c45aee9319da_Extended_MSFT_Method">
    <vt:lpwstr>Automatic</vt:lpwstr>
  </property>
  <property fmtid="{D5CDD505-2E9C-101B-9397-08002B2CF9AE}" pid="9" name="Sensitivity">
    <vt:lpwstr>General</vt:lpwstr>
  </property>
</Properties>
</file>